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48" r:id="rId1"/>
  </p:sldMasterIdLst>
  <p:notesMasterIdLst>
    <p:notesMasterId r:id="rId43"/>
  </p:notesMasterIdLst>
  <p:sldIdLst>
    <p:sldId id="256" r:id="rId2"/>
    <p:sldId id="305" r:id="rId3"/>
    <p:sldId id="316" r:id="rId4"/>
    <p:sldId id="315" r:id="rId5"/>
    <p:sldId id="258" r:id="rId6"/>
    <p:sldId id="259" r:id="rId7"/>
    <p:sldId id="306" r:id="rId8"/>
    <p:sldId id="260" r:id="rId9"/>
    <p:sldId id="314" r:id="rId10"/>
    <p:sldId id="332" r:id="rId11"/>
    <p:sldId id="267" r:id="rId12"/>
    <p:sldId id="307" r:id="rId13"/>
    <p:sldId id="261" r:id="rId14"/>
    <p:sldId id="263" r:id="rId15"/>
    <p:sldId id="264" r:id="rId16"/>
    <p:sldId id="265" r:id="rId17"/>
    <p:sldId id="308" r:id="rId18"/>
    <p:sldId id="266" r:id="rId19"/>
    <p:sldId id="272" r:id="rId20"/>
    <p:sldId id="273" r:id="rId21"/>
    <p:sldId id="311" r:id="rId22"/>
    <p:sldId id="279" r:id="rId23"/>
    <p:sldId id="294" r:id="rId24"/>
    <p:sldId id="295" r:id="rId25"/>
    <p:sldId id="313" r:id="rId26"/>
    <p:sldId id="317" r:id="rId27"/>
    <p:sldId id="318" r:id="rId28"/>
    <p:sldId id="319" r:id="rId29"/>
    <p:sldId id="320" r:id="rId30"/>
    <p:sldId id="321" r:id="rId31"/>
    <p:sldId id="322" r:id="rId32"/>
    <p:sldId id="323" r:id="rId33"/>
    <p:sldId id="324" r:id="rId34"/>
    <p:sldId id="325" r:id="rId35"/>
    <p:sldId id="326" r:id="rId36"/>
    <p:sldId id="327" r:id="rId37"/>
    <p:sldId id="328" r:id="rId38"/>
    <p:sldId id="329" r:id="rId39"/>
    <p:sldId id="330" r:id="rId40"/>
    <p:sldId id="331" r:id="rId41"/>
    <p:sldId id="304" r:id="rId42"/>
  </p:sldIdLst>
  <p:sldSz cx="9144000" cy="6858000" type="screen4x3"/>
  <p:notesSz cx="6858000" cy="9144000"/>
  <p:defaultTextStyle>
    <a:defPPr>
      <a:defRPr lang="ar-SA"/>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نمط متوسط 2 - تمييز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D03447BB-5D67-496B-8E87-E561075AD55C}" styleName="نمط داكن 1 - تمييز 3">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3"/>
          </a:solidFill>
        </a:fill>
      </a:tcStyle>
    </a:wholeTbl>
    <a:band1H>
      <a:tcStyle>
        <a:tcBdr/>
        <a:fill>
          <a:solidFill>
            <a:schemeClr val="accent3">
              <a:shade val="60000"/>
            </a:schemeClr>
          </a:solidFill>
        </a:fill>
      </a:tcStyle>
    </a:band1H>
    <a:band1V>
      <a:tcStyle>
        <a:tcBdr/>
        <a:fill>
          <a:solidFill>
            <a:schemeClr val="accent3">
              <a:shade val="60000"/>
            </a:schemeClr>
          </a:solidFill>
        </a:fill>
      </a:tcStyle>
    </a:band1V>
    <a:lastCol>
      <a:tcTxStyle b="on"/>
      <a:tcStyle>
        <a:tcBdr>
          <a:left>
            <a:ln w="25400" cmpd="sng">
              <a:solidFill>
                <a:schemeClr val="lt1"/>
              </a:solidFill>
            </a:ln>
          </a:left>
        </a:tcBdr>
        <a:fill>
          <a:solidFill>
            <a:schemeClr val="accent3">
              <a:shade val="60000"/>
            </a:schemeClr>
          </a:solidFill>
        </a:fill>
      </a:tcStyle>
    </a:lastCol>
    <a:firstCol>
      <a:tcTxStyle b="on"/>
      <a:tcStyle>
        <a:tcBdr>
          <a:right>
            <a:ln w="25400" cmpd="sng">
              <a:solidFill>
                <a:schemeClr val="lt1"/>
              </a:solidFill>
            </a:ln>
          </a:right>
        </a:tcBdr>
        <a:fill>
          <a:solidFill>
            <a:schemeClr val="accent3">
              <a:shade val="60000"/>
            </a:schemeClr>
          </a:solidFill>
        </a:fill>
      </a:tcStyle>
    </a:firstCol>
    <a:lastRow>
      <a:tcTxStyle b="on"/>
      <a:tcStyle>
        <a:tcBdr>
          <a:top>
            <a:ln w="25400" cmpd="sng">
              <a:solidFill>
                <a:schemeClr val="lt1"/>
              </a:solidFill>
            </a:ln>
          </a:top>
        </a:tcBdr>
        <a:fill>
          <a:solidFill>
            <a:schemeClr val="accent3">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85BE263C-DBD7-4A20-BB59-AAB30ACAA65A}" styleName="نمط متوسط 3 - تمييز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84380"/>
    <p:restoredTop sz="94660"/>
  </p:normalViewPr>
  <p:slideViewPr>
    <p:cSldViewPr>
      <p:cViewPr>
        <p:scale>
          <a:sx n="62" d="100"/>
          <a:sy n="62" d="100"/>
        </p:scale>
        <p:origin x="-3012" y="-1110"/>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notesMaster" Target="notesMasters/notesMaster1.xml"/></Relationships>
</file>

<file path=ppt/diagrams/colors1.xml><?xml version="1.0" encoding="utf-8"?>
<dgm:colorsDef xmlns:dgm="http://schemas.openxmlformats.org/drawingml/2006/diagram" xmlns:a="http://schemas.openxmlformats.org/drawingml/2006/main" uniqueId="urn:microsoft.com/office/officeart/2005/8/colors/accent6_2">
  <dgm:title val=""/>
  <dgm:desc val=""/>
  <dgm:catLst>
    <dgm:cat type="accent6" pri="11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7B2DBCA-3276-460E-800D-3D7A784B7B43}" type="doc">
      <dgm:prSet loTypeId="urn:microsoft.com/office/officeart/2005/8/layout/default" loCatId="list" qsTypeId="urn:microsoft.com/office/officeart/2005/8/quickstyle/3d1" qsCatId="3D" csTypeId="urn:microsoft.com/office/officeart/2005/8/colors/accent6_2" csCatId="accent6" phldr="1"/>
      <dgm:spPr/>
      <dgm:t>
        <a:bodyPr/>
        <a:lstStyle/>
        <a:p>
          <a:pPr rtl="1"/>
          <a:endParaRPr lang="ar-SA"/>
        </a:p>
      </dgm:t>
    </dgm:pt>
    <dgm:pt modelId="{9B9062C9-EF52-4D69-AE58-2B471C3BC370}">
      <dgm:prSet phldrT="[نص]">
        <dgm:style>
          <a:lnRef idx="1">
            <a:schemeClr val="accent1"/>
          </a:lnRef>
          <a:fillRef idx="2">
            <a:schemeClr val="accent1"/>
          </a:fillRef>
          <a:effectRef idx="1">
            <a:schemeClr val="accent1"/>
          </a:effectRef>
          <a:fontRef idx="minor">
            <a:schemeClr val="dk1"/>
          </a:fontRef>
        </dgm:style>
      </dgm:prSet>
      <dgm:spPr/>
      <dgm:t>
        <a:bodyPr/>
        <a:lstStyle/>
        <a:p>
          <a:pPr rtl="1"/>
          <a:r>
            <a:rPr lang="ar-SA" dirty="0" smtClean="0">
              <a:solidFill>
                <a:schemeClr val="tx1"/>
              </a:solidFill>
            </a:rPr>
            <a:t>أعضاء هيئة التدريس بكلية العلوم والآداب كلية شرورة</a:t>
          </a:r>
          <a:endParaRPr lang="ar-SA" dirty="0">
            <a:solidFill>
              <a:schemeClr val="tx1"/>
            </a:solidFill>
          </a:endParaRPr>
        </a:p>
      </dgm:t>
    </dgm:pt>
    <dgm:pt modelId="{C05D286F-D7B4-4D37-923F-2678BAE78E6D}" type="parTrans" cxnId="{1177B18D-47FE-4707-9FDC-03FDB9A232D7}">
      <dgm:prSet/>
      <dgm:spPr/>
      <dgm:t>
        <a:bodyPr/>
        <a:lstStyle/>
        <a:p>
          <a:pPr rtl="1"/>
          <a:endParaRPr lang="ar-SA"/>
        </a:p>
      </dgm:t>
    </dgm:pt>
    <dgm:pt modelId="{D59D4FE6-9846-4FF1-B7B4-0F78A1A5608D}" type="sibTrans" cxnId="{1177B18D-47FE-4707-9FDC-03FDB9A232D7}">
      <dgm:prSet/>
      <dgm:spPr/>
      <dgm:t>
        <a:bodyPr/>
        <a:lstStyle/>
        <a:p>
          <a:pPr rtl="1"/>
          <a:endParaRPr lang="ar-SA"/>
        </a:p>
      </dgm:t>
    </dgm:pt>
    <dgm:pt modelId="{1A425E26-A1E0-4644-9FA6-543CD1974CAB}" type="pres">
      <dgm:prSet presAssocID="{D7B2DBCA-3276-460E-800D-3D7A784B7B43}" presName="diagram" presStyleCnt="0">
        <dgm:presLayoutVars>
          <dgm:dir/>
          <dgm:resizeHandles val="exact"/>
        </dgm:presLayoutVars>
      </dgm:prSet>
      <dgm:spPr/>
      <dgm:t>
        <a:bodyPr/>
        <a:lstStyle/>
        <a:p>
          <a:pPr rtl="1"/>
          <a:endParaRPr lang="ar-SA"/>
        </a:p>
      </dgm:t>
    </dgm:pt>
    <dgm:pt modelId="{9BEA0A75-7D4F-480F-96A8-160AA2B969E2}" type="pres">
      <dgm:prSet presAssocID="{9B9062C9-EF52-4D69-AE58-2B471C3BC370}" presName="node" presStyleLbl="node1" presStyleIdx="0" presStyleCnt="1">
        <dgm:presLayoutVars>
          <dgm:bulletEnabled val="1"/>
        </dgm:presLayoutVars>
      </dgm:prSet>
      <dgm:spPr/>
      <dgm:t>
        <a:bodyPr/>
        <a:lstStyle/>
        <a:p>
          <a:pPr rtl="1"/>
          <a:endParaRPr lang="ar-SA"/>
        </a:p>
      </dgm:t>
    </dgm:pt>
  </dgm:ptLst>
  <dgm:cxnLst>
    <dgm:cxn modelId="{5DA0252B-C6D2-473F-AEC1-2CD77B92D654}" type="presOf" srcId="{9B9062C9-EF52-4D69-AE58-2B471C3BC370}" destId="{9BEA0A75-7D4F-480F-96A8-160AA2B969E2}" srcOrd="0" destOrd="0" presId="urn:microsoft.com/office/officeart/2005/8/layout/default"/>
    <dgm:cxn modelId="{6860E343-0595-42EA-8F2F-B7025E9E0BEA}" type="presOf" srcId="{D7B2DBCA-3276-460E-800D-3D7A784B7B43}" destId="{1A425E26-A1E0-4644-9FA6-543CD1974CAB}" srcOrd="0" destOrd="0" presId="urn:microsoft.com/office/officeart/2005/8/layout/default"/>
    <dgm:cxn modelId="{1177B18D-47FE-4707-9FDC-03FDB9A232D7}" srcId="{D7B2DBCA-3276-460E-800D-3D7A784B7B43}" destId="{9B9062C9-EF52-4D69-AE58-2B471C3BC370}" srcOrd="0" destOrd="0" parTransId="{C05D286F-D7B4-4D37-923F-2678BAE78E6D}" sibTransId="{D59D4FE6-9846-4FF1-B7B4-0F78A1A5608D}"/>
    <dgm:cxn modelId="{174B3B47-8127-408F-81AC-AFCE5F05436B}" type="presParOf" srcId="{1A425E26-A1E0-4644-9FA6-543CD1974CAB}" destId="{9BEA0A75-7D4F-480F-96A8-160AA2B969E2}" srcOrd="0" destOrd="0" presId="urn:microsoft.com/office/officeart/2005/8/layout/defaul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78F1D247-DE30-450D-B2F9-6ED616D006C7}" type="doc">
      <dgm:prSet loTypeId="urn:microsoft.com/office/officeart/2005/8/layout/default" loCatId="list" qsTypeId="urn:microsoft.com/office/officeart/2005/8/quickstyle/simple3" qsCatId="simple" csTypeId="urn:microsoft.com/office/officeart/2005/8/colors/colorful1" csCatId="colorful" phldr="1"/>
      <dgm:spPr/>
      <dgm:t>
        <a:bodyPr/>
        <a:lstStyle/>
        <a:p>
          <a:pPr rtl="1"/>
          <a:endParaRPr lang="ar-SA"/>
        </a:p>
      </dgm:t>
    </dgm:pt>
    <dgm:pt modelId="{654A92B1-B0C8-427C-95CA-B872B6A286DB}">
      <dgm:prSet phldrT="[نص]"/>
      <dgm:spPr/>
      <dgm:t>
        <a:bodyPr/>
        <a:lstStyle/>
        <a:p>
          <a:pPr algn="just" rtl="1"/>
          <a:r>
            <a:rPr lang="ar-SA" b="1" smtClean="0"/>
            <a:t>الموديول التعليمي وحدة تعليمية متكاملة ومترابطة ذاتياً </a:t>
          </a:r>
          <a:endParaRPr lang="ar-SA" b="1" dirty="0"/>
        </a:p>
      </dgm:t>
    </dgm:pt>
    <dgm:pt modelId="{DCB9CAD1-6928-4810-9C42-8DA1404F4941}" type="parTrans" cxnId="{110F97F4-808C-4D11-88BA-4F16CC2F97F2}">
      <dgm:prSet/>
      <dgm:spPr/>
      <dgm:t>
        <a:bodyPr/>
        <a:lstStyle/>
        <a:p>
          <a:pPr rtl="1"/>
          <a:endParaRPr lang="ar-SA"/>
        </a:p>
      </dgm:t>
    </dgm:pt>
    <dgm:pt modelId="{46C6D643-A465-41A5-9246-09294BE8FCEE}" type="sibTrans" cxnId="{110F97F4-808C-4D11-88BA-4F16CC2F97F2}">
      <dgm:prSet/>
      <dgm:spPr/>
      <dgm:t>
        <a:bodyPr/>
        <a:lstStyle/>
        <a:p>
          <a:pPr rtl="1"/>
          <a:endParaRPr lang="ar-SA"/>
        </a:p>
      </dgm:t>
    </dgm:pt>
    <dgm:pt modelId="{28FBE6B9-FEB1-4225-A5BA-28B9B3AB938D}">
      <dgm:prSet/>
      <dgm:spPr/>
      <dgm:t>
        <a:bodyPr/>
        <a:lstStyle/>
        <a:p>
          <a:pPr algn="just" rtl="1"/>
          <a:r>
            <a:rPr lang="ar-SA" b="1" smtClean="0"/>
            <a:t>يراعي الفروق الفردية بين المتعلمين ، حيث يتعلم كل طالب وفقاً لقدراته وسرعته الخاصة في التعلم  </a:t>
          </a:r>
          <a:endParaRPr lang="en-US" b="1" dirty="0"/>
        </a:p>
      </dgm:t>
    </dgm:pt>
    <dgm:pt modelId="{75D5AF4F-5DDB-4ED0-9688-3DC1CD6D3569}" type="parTrans" cxnId="{508E72BE-8D16-4132-9524-D89CEFF0384C}">
      <dgm:prSet/>
      <dgm:spPr/>
      <dgm:t>
        <a:bodyPr/>
        <a:lstStyle/>
        <a:p>
          <a:pPr rtl="1"/>
          <a:endParaRPr lang="ar-SA"/>
        </a:p>
      </dgm:t>
    </dgm:pt>
    <dgm:pt modelId="{1577432E-FAA4-49E7-B442-1F7E915A1377}" type="sibTrans" cxnId="{508E72BE-8D16-4132-9524-D89CEFF0384C}">
      <dgm:prSet/>
      <dgm:spPr/>
      <dgm:t>
        <a:bodyPr/>
        <a:lstStyle/>
        <a:p>
          <a:pPr rtl="1"/>
          <a:endParaRPr lang="ar-SA"/>
        </a:p>
      </dgm:t>
    </dgm:pt>
    <dgm:pt modelId="{674AB4AD-FFE9-40C5-BB84-EC4F94F3E116}">
      <dgm:prSet/>
      <dgm:spPr/>
      <dgm:t>
        <a:bodyPr/>
        <a:lstStyle/>
        <a:p>
          <a:pPr algn="just" rtl="1"/>
          <a:r>
            <a:rPr lang="ar-SA" b="1" smtClean="0"/>
            <a:t>تسهم في عملية التقويم الذاتي ، حيث يتعرف الطالب على مستواه من خلال مقارنة إجابته بالإجابة النموذجية في الموديول </a:t>
          </a:r>
          <a:endParaRPr lang="en-US" b="1" dirty="0"/>
        </a:p>
      </dgm:t>
    </dgm:pt>
    <dgm:pt modelId="{D1EEF48B-0DE7-42CC-963A-19160EF322A2}" type="parTrans" cxnId="{6EAC81B5-B925-4A82-82F2-5CD3B8D79152}">
      <dgm:prSet/>
      <dgm:spPr/>
      <dgm:t>
        <a:bodyPr/>
        <a:lstStyle/>
        <a:p>
          <a:pPr rtl="1"/>
          <a:endParaRPr lang="ar-SA"/>
        </a:p>
      </dgm:t>
    </dgm:pt>
    <dgm:pt modelId="{6E90FCD8-2234-4BF4-B646-EB3204C0D5FC}" type="sibTrans" cxnId="{6EAC81B5-B925-4A82-82F2-5CD3B8D79152}">
      <dgm:prSet/>
      <dgm:spPr/>
      <dgm:t>
        <a:bodyPr/>
        <a:lstStyle/>
        <a:p>
          <a:pPr rtl="1"/>
          <a:endParaRPr lang="ar-SA"/>
        </a:p>
      </dgm:t>
    </dgm:pt>
    <dgm:pt modelId="{D4A4B5A9-238D-4487-8B90-068F53F0D41C}">
      <dgm:prSet/>
      <dgm:spPr/>
      <dgm:t>
        <a:bodyPr/>
        <a:lstStyle/>
        <a:p>
          <a:pPr algn="just" rtl="1"/>
          <a:r>
            <a:rPr lang="ar-SA" b="1" smtClean="0"/>
            <a:t>يحقق الموديول مبدأ التعلم من أجل الإتقان ، حيث يحدد مستوى إتقان لكل موديول، و يعد مؤشراً للانتقال للموديول التالي </a:t>
          </a:r>
          <a:endParaRPr lang="ar-SA" b="1" dirty="0"/>
        </a:p>
      </dgm:t>
    </dgm:pt>
    <dgm:pt modelId="{0BC46E0A-A959-4BA8-B15E-9AD8F29E208E}" type="parTrans" cxnId="{3A295879-C9EC-4C80-9F57-85B2BF4DC8E2}">
      <dgm:prSet/>
      <dgm:spPr/>
      <dgm:t>
        <a:bodyPr/>
        <a:lstStyle/>
        <a:p>
          <a:pPr rtl="1"/>
          <a:endParaRPr lang="ar-SA"/>
        </a:p>
      </dgm:t>
    </dgm:pt>
    <dgm:pt modelId="{EE52685D-2951-4340-94E1-CC99E01CC6FB}" type="sibTrans" cxnId="{3A295879-C9EC-4C80-9F57-85B2BF4DC8E2}">
      <dgm:prSet/>
      <dgm:spPr/>
      <dgm:t>
        <a:bodyPr/>
        <a:lstStyle/>
        <a:p>
          <a:pPr rtl="1"/>
          <a:endParaRPr lang="ar-SA"/>
        </a:p>
      </dgm:t>
    </dgm:pt>
    <dgm:pt modelId="{DA3EEEFA-BD30-4629-88B2-ED5E5CB58EBF}" type="pres">
      <dgm:prSet presAssocID="{78F1D247-DE30-450D-B2F9-6ED616D006C7}" presName="diagram" presStyleCnt="0">
        <dgm:presLayoutVars>
          <dgm:dir/>
          <dgm:resizeHandles val="exact"/>
        </dgm:presLayoutVars>
      </dgm:prSet>
      <dgm:spPr/>
      <dgm:t>
        <a:bodyPr/>
        <a:lstStyle/>
        <a:p>
          <a:pPr rtl="1"/>
          <a:endParaRPr lang="ar-SA"/>
        </a:p>
      </dgm:t>
    </dgm:pt>
    <dgm:pt modelId="{D293A468-66AA-4943-AE3D-4B95F0984B02}" type="pres">
      <dgm:prSet presAssocID="{654A92B1-B0C8-427C-95CA-B872B6A286DB}" presName="node" presStyleLbl="node1" presStyleIdx="0" presStyleCnt="4">
        <dgm:presLayoutVars>
          <dgm:bulletEnabled val="1"/>
        </dgm:presLayoutVars>
      </dgm:prSet>
      <dgm:spPr/>
      <dgm:t>
        <a:bodyPr/>
        <a:lstStyle/>
        <a:p>
          <a:pPr rtl="1"/>
          <a:endParaRPr lang="ar-SA"/>
        </a:p>
      </dgm:t>
    </dgm:pt>
    <dgm:pt modelId="{51385539-11A8-481E-98F6-7AD4DA25FB30}" type="pres">
      <dgm:prSet presAssocID="{46C6D643-A465-41A5-9246-09294BE8FCEE}" presName="sibTrans" presStyleCnt="0"/>
      <dgm:spPr/>
      <dgm:t>
        <a:bodyPr/>
        <a:lstStyle/>
        <a:p>
          <a:pPr rtl="1"/>
          <a:endParaRPr lang="ar-SA"/>
        </a:p>
      </dgm:t>
    </dgm:pt>
    <dgm:pt modelId="{783EB833-6366-460D-8899-53EF9D8C9ED1}" type="pres">
      <dgm:prSet presAssocID="{28FBE6B9-FEB1-4225-A5BA-28B9B3AB938D}" presName="node" presStyleLbl="node1" presStyleIdx="1" presStyleCnt="4">
        <dgm:presLayoutVars>
          <dgm:bulletEnabled val="1"/>
        </dgm:presLayoutVars>
      </dgm:prSet>
      <dgm:spPr/>
      <dgm:t>
        <a:bodyPr/>
        <a:lstStyle/>
        <a:p>
          <a:pPr rtl="1"/>
          <a:endParaRPr lang="ar-SA"/>
        </a:p>
      </dgm:t>
    </dgm:pt>
    <dgm:pt modelId="{51BEC2F7-9791-460F-A4CF-999393C1FFF5}" type="pres">
      <dgm:prSet presAssocID="{1577432E-FAA4-49E7-B442-1F7E915A1377}" presName="sibTrans" presStyleCnt="0"/>
      <dgm:spPr/>
      <dgm:t>
        <a:bodyPr/>
        <a:lstStyle/>
        <a:p>
          <a:pPr rtl="1"/>
          <a:endParaRPr lang="ar-SA"/>
        </a:p>
      </dgm:t>
    </dgm:pt>
    <dgm:pt modelId="{DC9FC1D0-F59F-445A-A8BC-E3DFB04A6E12}" type="pres">
      <dgm:prSet presAssocID="{674AB4AD-FFE9-40C5-BB84-EC4F94F3E116}" presName="node" presStyleLbl="node1" presStyleIdx="2" presStyleCnt="4">
        <dgm:presLayoutVars>
          <dgm:bulletEnabled val="1"/>
        </dgm:presLayoutVars>
      </dgm:prSet>
      <dgm:spPr/>
      <dgm:t>
        <a:bodyPr/>
        <a:lstStyle/>
        <a:p>
          <a:pPr rtl="1"/>
          <a:endParaRPr lang="ar-SA"/>
        </a:p>
      </dgm:t>
    </dgm:pt>
    <dgm:pt modelId="{F22AD7FB-C20D-439C-B7C0-95AC1E41F0A1}" type="pres">
      <dgm:prSet presAssocID="{6E90FCD8-2234-4BF4-B646-EB3204C0D5FC}" presName="sibTrans" presStyleCnt="0"/>
      <dgm:spPr/>
      <dgm:t>
        <a:bodyPr/>
        <a:lstStyle/>
        <a:p>
          <a:pPr rtl="1"/>
          <a:endParaRPr lang="ar-SA"/>
        </a:p>
      </dgm:t>
    </dgm:pt>
    <dgm:pt modelId="{D432B9EF-3D2B-4C1E-A894-D16EAC0E8CDE}" type="pres">
      <dgm:prSet presAssocID="{D4A4B5A9-238D-4487-8B90-068F53F0D41C}" presName="node" presStyleLbl="node1" presStyleIdx="3" presStyleCnt="4">
        <dgm:presLayoutVars>
          <dgm:bulletEnabled val="1"/>
        </dgm:presLayoutVars>
      </dgm:prSet>
      <dgm:spPr/>
      <dgm:t>
        <a:bodyPr/>
        <a:lstStyle/>
        <a:p>
          <a:pPr rtl="1"/>
          <a:endParaRPr lang="ar-SA"/>
        </a:p>
      </dgm:t>
    </dgm:pt>
  </dgm:ptLst>
  <dgm:cxnLst>
    <dgm:cxn modelId="{465A2E3C-9681-4070-8DA6-BB7CFD6E92A5}" type="presOf" srcId="{78F1D247-DE30-450D-B2F9-6ED616D006C7}" destId="{DA3EEEFA-BD30-4629-88B2-ED5E5CB58EBF}" srcOrd="0" destOrd="0" presId="urn:microsoft.com/office/officeart/2005/8/layout/default"/>
    <dgm:cxn modelId="{110F97F4-808C-4D11-88BA-4F16CC2F97F2}" srcId="{78F1D247-DE30-450D-B2F9-6ED616D006C7}" destId="{654A92B1-B0C8-427C-95CA-B872B6A286DB}" srcOrd="0" destOrd="0" parTransId="{DCB9CAD1-6928-4810-9C42-8DA1404F4941}" sibTransId="{46C6D643-A465-41A5-9246-09294BE8FCEE}"/>
    <dgm:cxn modelId="{6EAC81B5-B925-4A82-82F2-5CD3B8D79152}" srcId="{78F1D247-DE30-450D-B2F9-6ED616D006C7}" destId="{674AB4AD-FFE9-40C5-BB84-EC4F94F3E116}" srcOrd="2" destOrd="0" parTransId="{D1EEF48B-0DE7-42CC-963A-19160EF322A2}" sibTransId="{6E90FCD8-2234-4BF4-B646-EB3204C0D5FC}"/>
    <dgm:cxn modelId="{3A295879-C9EC-4C80-9F57-85B2BF4DC8E2}" srcId="{78F1D247-DE30-450D-B2F9-6ED616D006C7}" destId="{D4A4B5A9-238D-4487-8B90-068F53F0D41C}" srcOrd="3" destOrd="0" parTransId="{0BC46E0A-A959-4BA8-B15E-9AD8F29E208E}" sibTransId="{EE52685D-2951-4340-94E1-CC99E01CC6FB}"/>
    <dgm:cxn modelId="{7DA58A89-5B61-4EF1-A95C-8D26DA581145}" type="presOf" srcId="{28FBE6B9-FEB1-4225-A5BA-28B9B3AB938D}" destId="{783EB833-6366-460D-8899-53EF9D8C9ED1}" srcOrd="0" destOrd="0" presId="urn:microsoft.com/office/officeart/2005/8/layout/default"/>
    <dgm:cxn modelId="{508E72BE-8D16-4132-9524-D89CEFF0384C}" srcId="{78F1D247-DE30-450D-B2F9-6ED616D006C7}" destId="{28FBE6B9-FEB1-4225-A5BA-28B9B3AB938D}" srcOrd="1" destOrd="0" parTransId="{75D5AF4F-5DDB-4ED0-9688-3DC1CD6D3569}" sibTransId="{1577432E-FAA4-49E7-B442-1F7E915A1377}"/>
    <dgm:cxn modelId="{087A380E-50C8-489C-AC70-65ECA53ED9CA}" type="presOf" srcId="{654A92B1-B0C8-427C-95CA-B872B6A286DB}" destId="{D293A468-66AA-4943-AE3D-4B95F0984B02}" srcOrd="0" destOrd="0" presId="urn:microsoft.com/office/officeart/2005/8/layout/default"/>
    <dgm:cxn modelId="{7975B277-8BBD-4993-9E9A-46793CBB4F93}" type="presOf" srcId="{674AB4AD-FFE9-40C5-BB84-EC4F94F3E116}" destId="{DC9FC1D0-F59F-445A-A8BC-E3DFB04A6E12}" srcOrd="0" destOrd="0" presId="urn:microsoft.com/office/officeart/2005/8/layout/default"/>
    <dgm:cxn modelId="{9076FBB3-BFE8-4B9E-BDAE-15322EA84976}" type="presOf" srcId="{D4A4B5A9-238D-4487-8B90-068F53F0D41C}" destId="{D432B9EF-3D2B-4C1E-A894-D16EAC0E8CDE}" srcOrd="0" destOrd="0" presId="urn:microsoft.com/office/officeart/2005/8/layout/default"/>
    <dgm:cxn modelId="{25297B88-C4AC-4804-AE09-1C4A1CEC0BD2}" type="presParOf" srcId="{DA3EEEFA-BD30-4629-88B2-ED5E5CB58EBF}" destId="{D293A468-66AA-4943-AE3D-4B95F0984B02}" srcOrd="0" destOrd="0" presId="urn:microsoft.com/office/officeart/2005/8/layout/default"/>
    <dgm:cxn modelId="{60245BE4-BF39-4E23-ADC1-7F7DE17E5C84}" type="presParOf" srcId="{DA3EEEFA-BD30-4629-88B2-ED5E5CB58EBF}" destId="{51385539-11A8-481E-98F6-7AD4DA25FB30}" srcOrd="1" destOrd="0" presId="urn:microsoft.com/office/officeart/2005/8/layout/default"/>
    <dgm:cxn modelId="{A3B2371B-2FC0-462C-B903-E2229146A5AF}" type="presParOf" srcId="{DA3EEEFA-BD30-4629-88B2-ED5E5CB58EBF}" destId="{783EB833-6366-460D-8899-53EF9D8C9ED1}" srcOrd="2" destOrd="0" presId="urn:microsoft.com/office/officeart/2005/8/layout/default"/>
    <dgm:cxn modelId="{94F433C9-E430-434F-9B08-2C86D98121F4}" type="presParOf" srcId="{DA3EEEFA-BD30-4629-88B2-ED5E5CB58EBF}" destId="{51BEC2F7-9791-460F-A4CF-999393C1FFF5}" srcOrd="3" destOrd="0" presId="urn:microsoft.com/office/officeart/2005/8/layout/default"/>
    <dgm:cxn modelId="{9868D4D6-AECD-4FA6-A2E4-AD11AF1EF7E0}" type="presParOf" srcId="{DA3EEEFA-BD30-4629-88B2-ED5E5CB58EBF}" destId="{DC9FC1D0-F59F-445A-A8BC-E3DFB04A6E12}" srcOrd="4" destOrd="0" presId="urn:microsoft.com/office/officeart/2005/8/layout/default"/>
    <dgm:cxn modelId="{1E5E181F-28C3-4B5C-B132-6DA0D84F6B6A}" type="presParOf" srcId="{DA3EEEFA-BD30-4629-88B2-ED5E5CB58EBF}" destId="{F22AD7FB-C20D-439C-B7C0-95AC1E41F0A1}" srcOrd="5" destOrd="0" presId="urn:microsoft.com/office/officeart/2005/8/layout/default"/>
    <dgm:cxn modelId="{276D4E8B-827B-4508-875F-2D16D8CCE905}" type="presParOf" srcId="{DA3EEEFA-BD30-4629-88B2-ED5E5CB58EBF}" destId="{D432B9EF-3D2B-4C1E-A894-D16EAC0E8CDE}" srcOrd="6" destOrd="0" presId="urn:microsoft.com/office/officeart/2005/8/layout/default"/>
  </dgm:cxnLst>
  <dgm:bg>
    <a:noFill/>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4CF97FAC-8425-42EF-B0C0-7BF41A8A462F}" type="doc">
      <dgm:prSet loTypeId="urn:microsoft.com/office/officeart/2005/8/layout/cycle2" loCatId="cycle" qsTypeId="urn:microsoft.com/office/officeart/2005/8/quickstyle/3d2" qsCatId="3D" csTypeId="urn:microsoft.com/office/officeart/2005/8/colors/colorful1" csCatId="colorful" phldr="1"/>
      <dgm:spPr/>
      <dgm:t>
        <a:bodyPr/>
        <a:lstStyle/>
        <a:p>
          <a:pPr rtl="1"/>
          <a:endParaRPr lang="ar-SA"/>
        </a:p>
      </dgm:t>
    </dgm:pt>
    <dgm:pt modelId="{7A690500-940F-4FD3-BFDB-CCE2E7386236}">
      <dgm:prSet phldrT="[نص]" custT="1"/>
      <dgm:spPr/>
      <dgm:t>
        <a:bodyPr/>
        <a:lstStyle/>
        <a:p>
          <a:pPr rtl="1"/>
          <a:r>
            <a:rPr lang="ar-SA" sz="1200" b="1" dirty="0" smtClean="0"/>
            <a:t>عنوان الموديول </a:t>
          </a:r>
          <a:endParaRPr lang="ar-SA" sz="1200" b="1" dirty="0"/>
        </a:p>
      </dgm:t>
    </dgm:pt>
    <dgm:pt modelId="{5928129A-8CC6-4748-9403-9EDF1DFF669F}" type="parTrans" cxnId="{002444E1-7A7C-49E9-B00B-3966498AF6B8}">
      <dgm:prSet/>
      <dgm:spPr/>
      <dgm:t>
        <a:bodyPr/>
        <a:lstStyle/>
        <a:p>
          <a:pPr rtl="1"/>
          <a:endParaRPr lang="ar-SA"/>
        </a:p>
      </dgm:t>
    </dgm:pt>
    <dgm:pt modelId="{EA0CAAF1-90B8-483E-AA5B-1AEAF58CE62E}" type="sibTrans" cxnId="{002444E1-7A7C-49E9-B00B-3966498AF6B8}">
      <dgm:prSet/>
      <dgm:spPr/>
      <dgm:t>
        <a:bodyPr/>
        <a:lstStyle/>
        <a:p>
          <a:pPr rtl="1"/>
          <a:endParaRPr lang="ar-SA"/>
        </a:p>
      </dgm:t>
    </dgm:pt>
    <dgm:pt modelId="{CFF9B02D-3573-4C63-848A-48893B9BDF1E}">
      <dgm:prSet phldrT="[نص]"/>
      <dgm:spPr/>
      <dgm:t>
        <a:bodyPr/>
        <a:lstStyle/>
        <a:p>
          <a:pPr rtl="1"/>
          <a:r>
            <a:rPr lang="ar-SA" b="1" dirty="0" smtClean="0"/>
            <a:t>ارشادات وتعليمات للمتعلم</a:t>
          </a:r>
          <a:endParaRPr lang="ar-SA" b="1" dirty="0"/>
        </a:p>
      </dgm:t>
    </dgm:pt>
    <dgm:pt modelId="{005F2BD7-0A12-4C0B-8666-CE6CC7690EF5}" type="parTrans" cxnId="{A0011609-663A-4835-A7A1-0CDD55AEBC24}">
      <dgm:prSet/>
      <dgm:spPr/>
      <dgm:t>
        <a:bodyPr/>
        <a:lstStyle/>
        <a:p>
          <a:pPr rtl="1"/>
          <a:endParaRPr lang="ar-SA"/>
        </a:p>
      </dgm:t>
    </dgm:pt>
    <dgm:pt modelId="{A79EF5CE-CE08-4CBA-BB95-D2AB904210E8}" type="sibTrans" cxnId="{A0011609-663A-4835-A7A1-0CDD55AEBC24}">
      <dgm:prSet/>
      <dgm:spPr/>
      <dgm:t>
        <a:bodyPr/>
        <a:lstStyle/>
        <a:p>
          <a:pPr rtl="1"/>
          <a:endParaRPr lang="ar-SA"/>
        </a:p>
      </dgm:t>
    </dgm:pt>
    <dgm:pt modelId="{5E4DB392-6D10-44E6-A473-CCD735222922}">
      <dgm:prSet phldrT="[نص]"/>
      <dgm:spPr/>
      <dgm:t>
        <a:bodyPr/>
        <a:lstStyle/>
        <a:p>
          <a:pPr rtl="1"/>
          <a:r>
            <a:rPr lang="ar-SA" b="1" dirty="0" smtClean="0"/>
            <a:t>الاختبار البعدي</a:t>
          </a:r>
          <a:endParaRPr lang="ar-SA" b="1" dirty="0"/>
        </a:p>
      </dgm:t>
    </dgm:pt>
    <dgm:pt modelId="{BE599B96-D426-4601-8EC5-DCB7195525EB}" type="parTrans" cxnId="{2625DC74-EFE1-46F3-BFDD-9AD8428DE05C}">
      <dgm:prSet/>
      <dgm:spPr/>
      <dgm:t>
        <a:bodyPr/>
        <a:lstStyle/>
        <a:p>
          <a:pPr rtl="1"/>
          <a:endParaRPr lang="ar-SA"/>
        </a:p>
      </dgm:t>
    </dgm:pt>
    <dgm:pt modelId="{D2EEA525-7C98-4058-BAA4-CB2B7D44BA69}" type="sibTrans" cxnId="{2625DC74-EFE1-46F3-BFDD-9AD8428DE05C}">
      <dgm:prSet/>
      <dgm:spPr/>
      <dgm:t>
        <a:bodyPr/>
        <a:lstStyle/>
        <a:p>
          <a:pPr rtl="1"/>
          <a:endParaRPr lang="ar-SA"/>
        </a:p>
      </dgm:t>
    </dgm:pt>
    <dgm:pt modelId="{C3F73D75-23FD-4090-B0B2-FBC0DAEFE488}">
      <dgm:prSet phldrT="[نص]"/>
      <dgm:spPr/>
      <dgm:t>
        <a:bodyPr/>
        <a:lstStyle/>
        <a:p>
          <a:pPr rtl="1"/>
          <a:r>
            <a:rPr lang="ar-SA" b="1" smtClean="0"/>
            <a:t>مقدمة الموديول </a:t>
          </a:r>
          <a:endParaRPr lang="ar-SA" b="1" dirty="0"/>
        </a:p>
      </dgm:t>
    </dgm:pt>
    <dgm:pt modelId="{C05E25E5-4A56-41F4-8EBD-C4A3CD8CEC90}" type="parTrans" cxnId="{FB272FFD-3BD0-4F02-B3E1-29FD1BE5871A}">
      <dgm:prSet/>
      <dgm:spPr/>
      <dgm:t>
        <a:bodyPr/>
        <a:lstStyle/>
        <a:p>
          <a:pPr rtl="1"/>
          <a:endParaRPr lang="ar-SA"/>
        </a:p>
      </dgm:t>
    </dgm:pt>
    <dgm:pt modelId="{08D32FDD-2ABF-46EE-911A-355756CCA9A6}" type="sibTrans" cxnId="{FB272FFD-3BD0-4F02-B3E1-29FD1BE5871A}">
      <dgm:prSet/>
      <dgm:spPr/>
      <dgm:t>
        <a:bodyPr/>
        <a:lstStyle/>
        <a:p>
          <a:pPr rtl="1"/>
          <a:endParaRPr lang="ar-SA"/>
        </a:p>
      </dgm:t>
    </dgm:pt>
    <dgm:pt modelId="{F8968739-4B51-4E43-B23D-9393AE352FB7}">
      <dgm:prSet phldrT="[نص]"/>
      <dgm:spPr/>
      <dgm:t>
        <a:bodyPr/>
        <a:lstStyle/>
        <a:p>
          <a:pPr rtl="1"/>
          <a:r>
            <a:rPr lang="ar-SA" b="1" smtClean="0"/>
            <a:t>الاختبار القبلي  </a:t>
          </a:r>
          <a:endParaRPr lang="ar-SA" b="1" dirty="0"/>
        </a:p>
      </dgm:t>
    </dgm:pt>
    <dgm:pt modelId="{EE86DD9D-2C58-4E15-9160-1590BD4F36E5}" type="parTrans" cxnId="{45FC3C26-209D-4FA4-9FE0-F23F8315589B}">
      <dgm:prSet/>
      <dgm:spPr/>
      <dgm:t>
        <a:bodyPr/>
        <a:lstStyle/>
        <a:p>
          <a:pPr rtl="1"/>
          <a:endParaRPr lang="ar-SA"/>
        </a:p>
      </dgm:t>
    </dgm:pt>
    <dgm:pt modelId="{B7A8E3AE-594E-4F2E-AAE1-61BE0210309F}" type="sibTrans" cxnId="{45FC3C26-209D-4FA4-9FE0-F23F8315589B}">
      <dgm:prSet/>
      <dgm:spPr/>
      <dgm:t>
        <a:bodyPr/>
        <a:lstStyle/>
        <a:p>
          <a:pPr rtl="1"/>
          <a:endParaRPr lang="ar-SA"/>
        </a:p>
      </dgm:t>
    </dgm:pt>
    <dgm:pt modelId="{3A27DC9B-D221-4B8E-8866-C952E75934E1}">
      <dgm:prSet phldrT="[نص]"/>
      <dgm:spPr/>
      <dgm:t>
        <a:bodyPr/>
        <a:lstStyle/>
        <a:p>
          <a:pPr rtl="1"/>
          <a:r>
            <a:rPr lang="ar-SA" b="1" smtClean="0"/>
            <a:t>مفتاح تصحيح الاختبار القبلي </a:t>
          </a:r>
          <a:endParaRPr lang="ar-SA" b="1" dirty="0"/>
        </a:p>
      </dgm:t>
    </dgm:pt>
    <dgm:pt modelId="{00FB5BCE-9CC3-4545-B31F-9B18589A1A78}" type="parTrans" cxnId="{F0A72EFC-D87C-4130-9D3A-1F62F9D0B5BB}">
      <dgm:prSet/>
      <dgm:spPr/>
      <dgm:t>
        <a:bodyPr/>
        <a:lstStyle/>
        <a:p>
          <a:pPr rtl="1"/>
          <a:endParaRPr lang="ar-SA"/>
        </a:p>
      </dgm:t>
    </dgm:pt>
    <dgm:pt modelId="{F4B15F52-397B-44BC-AF28-FD4EF70D5E8A}" type="sibTrans" cxnId="{F0A72EFC-D87C-4130-9D3A-1F62F9D0B5BB}">
      <dgm:prSet/>
      <dgm:spPr/>
      <dgm:t>
        <a:bodyPr/>
        <a:lstStyle/>
        <a:p>
          <a:pPr rtl="1"/>
          <a:endParaRPr lang="ar-SA"/>
        </a:p>
      </dgm:t>
    </dgm:pt>
    <dgm:pt modelId="{F5334F9D-7644-4942-9A6A-9A85120C247C}">
      <dgm:prSet phldrT="[نص]"/>
      <dgm:spPr/>
      <dgm:t>
        <a:bodyPr/>
        <a:lstStyle/>
        <a:p>
          <a:pPr rtl="1"/>
          <a:r>
            <a:rPr lang="ar-SA" b="1" smtClean="0"/>
            <a:t>محتوى الموديول التعليمي</a:t>
          </a:r>
          <a:endParaRPr lang="ar-SA" b="1" dirty="0"/>
        </a:p>
      </dgm:t>
    </dgm:pt>
    <dgm:pt modelId="{643A9F8F-51E0-44B2-9BF7-8D35F2BC343D}" type="parTrans" cxnId="{0F332879-2954-44E9-9A35-E8944211AAAA}">
      <dgm:prSet/>
      <dgm:spPr/>
      <dgm:t>
        <a:bodyPr/>
        <a:lstStyle/>
        <a:p>
          <a:pPr rtl="1"/>
          <a:endParaRPr lang="ar-SA"/>
        </a:p>
      </dgm:t>
    </dgm:pt>
    <dgm:pt modelId="{65E201C1-E1EE-4F28-86B9-B2E42C449E8F}" type="sibTrans" cxnId="{0F332879-2954-44E9-9A35-E8944211AAAA}">
      <dgm:prSet/>
      <dgm:spPr/>
      <dgm:t>
        <a:bodyPr/>
        <a:lstStyle/>
        <a:p>
          <a:pPr rtl="1"/>
          <a:endParaRPr lang="ar-SA"/>
        </a:p>
      </dgm:t>
    </dgm:pt>
    <dgm:pt modelId="{ECDAEFBD-4400-4C79-84A5-4D23E75E5A6C}">
      <dgm:prSet phldrT="[نص]"/>
      <dgm:spPr/>
      <dgm:t>
        <a:bodyPr/>
        <a:lstStyle/>
        <a:p>
          <a:pPr rtl="1"/>
          <a:r>
            <a:rPr lang="ar-SA" b="1" smtClean="0"/>
            <a:t>الوسائل التعليمية  </a:t>
          </a:r>
          <a:endParaRPr lang="ar-SA" b="1" dirty="0"/>
        </a:p>
      </dgm:t>
    </dgm:pt>
    <dgm:pt modelId="{360AA6E9-466D-4F2D-950C-36F0C32E56FD}" type="parTrans" cxnId="{6FB1C236-2226-4F69-91CF-142954117DDA}">
      <dgm:prSet/>
      <dgm:spPr/>
      <dgm:t>
        <a:bodyPr/>
        <a:lstStyle/>
        <a:p>
          <a:pPr rtl="1"/>
          <a:endParaRPr lang="ar-SA"/>
        </a:p>
      </dgm:t>
    </dgm:pt>
    <dgm:pt modelId="{288F5335-2AE6-4A6D-9475-87C1AEF7DFC3}" type="sibTrans" cxnId="{6FB1C236-2226-4F69-91CF-142954117DDA}">
      <dgm:prSet/>
      <dgm:spPr/>
      <dgm:t>
        <a:bodyPr/>
        <a:lstStyle/>
        <a:p>
          <a:pPr rtl="1"/>
          <a:endParaRPr lang="ar-SA"/>
        </a:p>
      </dgm:t>
    </dgm:pt>
    <dgm:pt modelId="{3550EDB6-97E1-4454-ADEF-7C92488BB1CD}">
      <dgm:prSet phldrT="[نص]"/>
      <dgm:spPr/>
      <dgm:t>
        <a:bodyPr/>
        <a:lstStyle/>
        <a:p>
          <a:pPr rtl="1"/>
          <a:r>
            <a:rPr lang="ar-SA" b="1" smtClean="0"/>
            <a:t>مصادر التعلم الأخرى </a:t>
          </a:r>
          <a:endParaRPr lang="ar-SA" b="1" dirty="0"/>
        </a:p>
      </dgm:t>
    </dgm:pt>
    <dgm:pt modelId="{F091799D-640D-4228-A86C-FEEAFA05166D}" type="parTrans" cxnId="{BA77179F-647E-4EBA-AA70-E14DBFF359E3}">
      <dgm:prSet/>
      <dgm:spPr/>
      <dgm:t>
        <a:bodyPr/>
        <a:lstStyle/>
        <a:p>
          <a:pPr rtl="1"/>
          <a:endParaRPr lang="ar-SA"/>
        </a:p>
      </dgm:t>
    </dgm:pt>
    <dgm:pt modelId="{F719D48C-1338-47D8-86FA-9C9DC5626FA4}" type="sibTrans" cxnId="{BA77179F-647E-4EBA-AA70-E14DBFF359E3}">
      <dgm:prSet/>
      <dgm:spPr/>
      <dgm:t>
        <a:bodyPr/>
        <a:lstStyle/>
        <a:p>
          <a:pPr rtl="1"/>
          <a:endParaRPr lang="ar-SA"/>
        </a:p>
      </dgm:t>
    </dgm:pt>
    <dgm:pt modelId="{FABDAD69-4EEA-44CA-B9DC-28757451D42A}">
      <dgm:prSet phldrT="[نص]"/>
      <dgm:spPr/>
      <dgm:t>
        <a:bodyPr/>
        <a:lstStyle/>
        <a:p>
          <a:pPr rtl="1"/>
          <a:r>
            <a:rPr lang="ar-SA" b="1" smtClean="0"/>
            <a:t>الأهداف السلوكية </a:t>
          </a:r>
          <a:endParaRPr lang="ar-SA" b="1" dirty="0"/>
        </a:p>
      </dgm:t>
    </dgm:pt>
    <dgm:pt modelId="{E3C520C3-1D7A-46E1-96F4-50BFDEB79B30}" type="parTrans" cxnId="{5D164FA1-E439-4DCA-9321-60123087C9C3}">
      <dgm:prSet/>
      <dgm:spPr/>
      <dgm:t>
        <a:bodyPr/>
        <a:lstStyle/>
        <a:p>
          <a:pPr rtl="1"/>
          <a:endParaRPr lang="ar-SA"/>
        </a:p>
      </dgm:t>
    </dgm:pt>
    <dgm:pt modelId="{FF006207-4FF8-49EE-87F5-306FB392FF7D}" type="sibTrans" cxnId="{5D164FA1-E439-4DCA-9321-60123087C9C3}">
      <dgm:prSet/>
      <dgm:spPr/>
      <dgm:t>
        <a:bodyPr/>
        <a:lstStyle/>
        <a:p>
          <a:pPr rtl="1"/>
          <a:endParaRPr lang="ar-SA"/>
        </a:p>
      </dgm:t>
    </dgm:pt>
    <dgm:pt modelId="{74E20A2C-C83E-460E-840A-F73EA7759339}">
      <dgm:prSet phldrT="[نص]"/>
      <dgm:spPr/>
      <dgm:t>
        <a:bodyPr/>
        <a:lstStyle/>
        <a:p>
          <a:pPr rtl="1"/>
          <a:r>
            <a:rPr lang="ar-SA" b="1" smtClean="0"/>
            <a:t>الانشطة التعليمية  </a:t>
          </a:r>
          <a:endParaRPr lang="ar-SA" b="1" dirty="0"/>
        </a:p>
      </dgm:t>
    </dgm:pt>
    <dgm:pt modelId="{339C08D4-7FA1-42F8-8D80-A41E12C2E78A}" type="parTrans" cxnId="{5D51612F-765F-4739-B02E-CDA5C44B6AA4}">
      <dgm:prSet/>
      <dgm:spPr/>
      <dgm:t>
        <a:bodyPr/>
        <a:lstStyle/>
        <a:p>
          <a:pPr rtl="1"/>
          <a:endParaRPr lang="ar-SA"/>
        </a:p>
      </dgm:t>
    </dgm:pt>
    <dgm:pt modelId="{33715343-09C8-4E19-8068-DC6A88B1D603}" type="sibTrans" cxnId="{5D51612F-765F-4739-B02E-CDA5C44B6AA4}">
      <dgm:prSet/>
      <dgm:spPr/>
      <dgm:t>
        <a:bodyPr/>
        <a:lstStyle/>
        <a:p>
          <a:pPr rtl="1"/>
          <a:endParaRPr lang="ar-SA"/>
        </a:p>
      </dgm:t>
    </dgm:pt>
    <dgm:pt modelId="{939029E3-42F0-47DA-A295-357A8E3E43C4}">
      <dgm:prSet/>
      <dgm:spPr/>
      <dgm:t>
        <a:bodyPr/>
        <a:lstStyle/>
        <a:p>
          <a:pPr rtl="1"/>
          <a:r>
            <a:rPr lang="ar-SA" b="1" smtClean="0"/>
            <a:t>الافكار الثانوية للموديول </a:t>
          </a:r>
          <a:endParaRPr lang="ar-SA" b="1" dirty="0"/>
        </a:p>
      </dgm:t>
    </dgm:pt>
    <dgm:pt modelId="{A7ACD933-24BF-4B92-95F6-CE7926061C27}" type="parTrans" cxnId="{0FA22018-625B-4BA9-A401-5888A144449F}">
      <dgm:prSet/>
      <dgm:spPr/>
      <dgm:t>
        <a:bodyPr/>
        <a:lstStyle/>
        <a:p>
          <a:pPr rtl="1"/>
          <a:endParaRPr lang="ar-SA"/>
        </a:p>
      </dgm:t>
    </dgm:pt>
    <dgm:pt modelId="{1D30618D-C9C0-4EA9-A612-C1BA1BB525D7}" type="sibTrans" cxnId="{0FA22018-625B-4BA9-A401-5888A144449F}">
      <dgm:prSet/>
      <dgm:spPr/>
      <dgm:t>
        <a:bodyPr/>
        <a:lstStyle/>
        <a:p>
          <a:pPr rtl="1"/>
          <a:endParaRPr lang="ar-SA"/>
        </a:p>
      </dgm:t>
    </dgm:pt>
    <dgm:pt modelId="{184055DA-1663-45B5-A99E-2FEECF9D4C89}" type="pres">
      <dgm:prSet presAssocID="{4CF97FAC-8425-42EF-B0C0-7BF41A8A462F}" presName="cycle" presStyleCnt="0">
        <dgm:presLayoutVars>
          <dgm:dir/>
          <dgm:resizeHandles val="exact"/>
        </dgm:presLayoutVars>
      </dgm:prSet>
      <dgm:spPr/>
      <dgm:t>
        <a:bodyPr/>
        <a:lstStyle/>
        <a:p>
          <a:pPr rtl="1"/>
          <a:endParaRPr lang="ar-SA"/>
        </a:p>
      </dgm:t>
    </dgm:pt>
    <dgm:pt modelId="{D2BF6DFA-CA81-4495-B876-A08431967657}" type="pres">
      <dgm:prSet presAssocID="{7A690500-940F-4FD3-BFDB-CCE2E7386236}" presName="node" presStyleLbl="node1" presStyleIdx="0" presStyleCnt="12">
        <dgm:presLayoutVars>
          <dgm:bulletEnabled val="1"/>
        </dgm:presLayoutVars>
      </dgm:prSet>
      <dgm:spPr/>
      <dgm:t>
        <a:bodyPr/>
        <a:lstStyle/>
        <a:p>
          <a:pPr rtl="1"/>
          <a:endParaRPr lang="ar-SA"/>
        </a:p>
      </dgm:t>
    </dgm:pt>
    <dgm:pt modelId="{662C2829-32F6-4E45-B413-28E76CE7F019}" type="pres">
      <dgm:prSet presAssocID="{EA0CAAF1-90B8-483E-AA5B-1AEAF58CE62E}" presName="sibTrans" presStyleLbl="sibTrans2D1" presStyleIdx="0" presStyleCnt="12"/>
      <dgm:spPr/>
      <dgm:t>
        <a:bodyPr/>
        <a:lstStyle/>
        <a:p>
          <a:pPr rtl="1"/>
          <a:endParaRPr lang="ar-SA"/>
        </a:p>
      </dgm:t>
    </dgm:pt>
    <dgm:pt modelId="{05E2D381-28FE-4974-8E4D-ACD38430FC66}" type="pres">
      <dgm:prSet presAssocID="{EA0CAAF1-90B8-483E-AA5B-1AEAF58CE62E}" presName="connectorText" presStyleLbl="sibTrans2D1" presStyleIdx="0" presStyleCnt="12"/>
      <dgm:spPr/>
      <dgm:t>
        <a:bodyPr/>
        <a:lstStyle/>
        <a:p>
          <a:pPr rtl="1"/>
          <a:endParaRPr lang="ar-SA"/>
        </a:p>
      </dgm:t>
    </dgm:pt>
    <dgm:pt modelId="{EA4503C3-4D6C-4921-B12C-19F7AF3609CB}" type="pres">
      <dgm:prSet presAssocID="{CFF9B02D-3573-4C63-848A-48893B9BDF1E}" presName="node" presStyleLbl="node1" presStyleIdx="1" presStyleCnt="12">
        <dgm:presLayoutVars>
          <dgm:bulletEnabled val="1"/>
        </dgm:presLayoutVars>
      </dgm:prSet>
      <dgm:spPr/>
      <dgm:t>
        <a:bodyPr/>
        <a:lstStyle/>
        <a:p>
          <a:pPr rtl="1"/>
          <a:endParaRPr lang="ar-SA"/>
        </a:p>
      </dgm:t>
    </dgm:pt>
    <dgm:pt modelId="{F8F044BA-974D-4B6F-BA7D-E5315EFE07CD}" type="pres">
      <dgm:prSet presAssocID="{A79EF5CE-CE08-4CBA-BB95-D2AB904210E8}" presName="sibTrans" presStyleLbl="sibTrans2D1" presStyleIdx="1" presStyleCnt="12"/>
      <dgm:spPr/>
      <dgm:t>
        <a:bodyPr/>
        <a:lstStyle/>
        <a:p>
          <a:pPr rtl="1"/>
          <a:endParaRPr lang="ar-SA"/>
        </a:p>
      </dgm:t>
    </dgm:pt>
    <dgm:pt modelId="{5753E757-3F0C-4857-8C63-3C1920103434}" type="pres">
      <dgm:prSet presAssocID="{A79EF5CE-CE08-4CBA-BB95-D2AB904210E8}" presName="connectorText" presStyleLbl="sibTrans2D1" presStyleIdx="1" presStyleCnt="12"/>
      <dgm:spPr/>
      <dgm:t>
        <a:bodyPr/>
        <a:lstStyle/>
        <a:p>
          <a:pPr rtl="1"/>
          <a:endParaRPr lang="ar-SA"/>
        </a:p>
      </dgm:t>
    </dgm:pt>
    <dgm:pt modelId="{7ABB0456-E27A-4473-B16F-77DF852B15DC}" type="pres">
      <dgm:prSet presAssocID="{939029E3-42F0-47DA-A295-357A8E3E43C4}" presName="node" presStyleLbl="node1" presStyleIdx="2" presStyleCnt="12">
        <dgm:presLayoutVars>
          <dgm:bulletEnabled val="1"/>
        </dgm:presLayoutVars>
      </dgm:prSet>
      <dgm:spPr/>
      <dgm:t>
        <a:bodyPr/>
        <a:lstStyle/>
        <a:p>
          <a:pPr rtl="1"/>
          <a:endParaRPr lang="ar-SA"/>
        </a:p>
      </dgm:t>
    </dgm:pt>
    <dgm:pt modelId="{080FBE2D-557D-48F5-B36D-1C3F550735E2}" type="pres">
      <dgm:prSet presAssocID="{1D30618D-C9C0-4EA9-A612-C1BA1BB525D7}" presName="sibTrans" presStyleLbl="sibTrans2D1" presStyleIdx="2" presStyleCnt="12"/>
      <dgm:spPr/>
      <dgm:t>
        <a:bodyPr/>
        <a:lstStyle/>
        <a:p>
          <a:pPr rtl="1"/>
          <a:endParaRPr lang="ar-SA"/>
        </a:p>
      </dgm:t>
    </dgm:pt>
    <dgm:pt modelId="{7606973D-F600-4D16-AE9F-D6AE2E78D216}" type="pres">
      <dgm:prSet presAssocID="{1D30618D-C9C0-4EA9-A612-C1BA1BB525D7}" presName="connectorText" presStyleLbl="sibTrans2D1" presStyleIdx="2" presStyleCnt="12"/>
      <dgm:spPr/>
      <dgm:t>
        <a:bodyPr/>
        <a:lstStyle/>
        <a:p>
          <a:pPr rtl="1"/>
          <a:endParaRPr lang="ar-SA"/>
        </a:p>
      </dgm:t>
    </dgm:pt>
    <dgm:pt modelId="{FB9D3B70-7C71-42D3-A59E-9B2AE2A6A467}" type="pres">
      <dgm:prSet presAssocID="{C3F73D75-23FD-4090-B0B2-FBC0DAEFE488}" presName="node" presStyleLbl="node1" presStyleIdx="3" presStyleCnt="12">
        <dgm:presLayoutVars>
          <dgm:bulletEnabled val="1"/>
        </dgm:presLayoutVars>
      </dgm:prSet>
      <dgm:spPr/>
      <dgm:t>
        <a:bodyPr/>
        <a:lstStyle/>
        <a:p>
          <a:pPr rtl="1"/>
          <a:endParaRPr lang="ar-SA"/>
        </a:p>
      </dgm:t>
    </dgm:pt>
    <dgm:pt modelId="{2B7D9980-BF58-4926-B647-2B3197330C5B}" type="pres">
      <dgm:prSet presAssocID="{08D32FDD-2ABF-46EE-911A-355756CCA9A6}" presName="sibTrans" presStyleLbl="sibTrans2D1" presStyleIdx="3" presStyleCnt="12"/>
      <dgm:spPr/>
      <dgm:t>
        <a:bodyPr/>
        <a:lstStyle/>
        <a:p>
          <a:pPr rtl="1"/>
          <a:endParaRPr lang="ar-SA"/>
        </a:p>
      </dgm:t>
    </dgm:pt>
    <dgm:pt modelId="{7145C3BC-D66D-47BB-931A-07D79B9C1864}" type="pres">
      <dgm:prSet presAssocID="{08D32FDD-2ABF-46EE-911A-355756CCA9A6}" presName="connectorText" presStyleLbl="sibTrans2D1" presStyleIdx="3" presStyleCnt="12"/>
      <dgm:spPr/>
      <dgm:t>
        <a:bodyPr/>
        <a:lstStyle/>
        <a:p>
          <a:pPr rtl="1"/>
          <a:endParaRPr lang="ar-SA"/>
        </a:p>
      </dgm:t>
    </dgm:pt>
    <dgm:pt modelId="{B09BF889-CDF5-4CD9-9C17-FAD625788224}" type="pres">
      <dgm:prSet presAssocID="{FABDAD69-4EEA-44CA-B9DC-28757451D42A}" presName="node" presStyleLbl="node1" presStyleIdx="4" presStyleCnt="12">
        <dgm:presLayoutVars>
          <dgm:bulletEnabled val="1"/>
        </dgm:presLayoutVars>
      </dgm:prSet>
      <dgm:spPr/>
      <dgm:t>
        <a:bodyPr/>
        <a:lstStyle/>
        <a:p>
          <a:pPr rtl="1"/>
          <a:endParaRPr lang="ar-SA"/>
        </a:p>
      </dgm:t>
    </dgm:pt>
    <dgm:pt modelId="{23E5CF33-86F1-4C4B-B640-8928E2C52443}" type="pres">
      <dgm:prSet presAssocID="{FF006207-4FF8-49EE-87F5-306FB392FF7D}" presName="sibTrans" presStyleLbl="sibTrans2D1" presStyleIdx="4" presStyleCnt="12"/>
      <dgm:spPr/>
      <dgm:t>
        <a:bodyPr/>
        <a:lstStyle/>
        <a:p>
          <a:pPr rtl="1"/>
          <a:endParaRPr lang="ar-SA"/>
        </a:p>
      </dgm:t>
    </dgm:pt>
    <dgm:pt modelId="{63628ED7-5C5A-4D79-9F52-3B9EEC96731B}" type="pres">
      <dgm:prSet presAssocID="{FF006207-4FF8-49EE-87F5-306FB392FF7D}" presName="connectorText" presStyleLbl="sibTrans2D1" presStyleIdx="4" presStyleCnt="12"/>
      <dgm:spPr/>
      <dgm:t>
        <a:bodyPr/>
        <a:lstStyle/>
        <a:p>
          <a:pPr rtl="1"/>
          <a:endParaRPr lang="ar-SA"/>
        </a:p>
      </dgm:t>
    </dgm:pt>
    <dgm:pt modelId="{CB438E7C-2B81-4E5B-B8C6-04570442A692}" type="pres">
      <dgm:prSet presAssocID="{F8968739-4B51-4E43-B23D-9393AE352FB7}" presName="node" presStyleLbl="node1" presStyleIdx="5" presStyleCnt="12">
        <dgm:presLayoutVars>
          <dgm:bulletEnabled val="1"/>
        </dgm:presLayoutVars>
      </dgm:prSet>
      <dgm:spPr/>
      <dgm:t>
        <a:bodyPr/>
        <a:lstStyle/>
        <a:p>
          <a:pPr rtl="1"/>
          <a:endParaRPr lang="ar-SA"/>
        </a:p>
      </dgm:t>
    </dgm:pt>
    <dgm:pt modelId="{A2C2814F-1161-4B03-8AFA-B2D53008A074}" type="pres">
      <dgm:prSet presAssocID="{B7A8E3AE-594E-4F2E-AAE1-61BE0210309F}" presName="sibTrans" presStyleLbl="sibTrans2D1" presStyleIdx="5" presStyleCnt="12"/>
      <dgm:spPr/>
      <dgm:t>
        <a:bodyPr/>
        <a:lstStyle/>
        <a:p>
          <a:pPr rtl="1"/>
          <a:endParaRPr lang="ar-SA"/>
        </a:p>
      </dgm:t>
    </dgm:pt>
    <dgm:pt modelId="{95019640-349E-4164-8FB9-2C34371BF5A9}" type="pres">
      <dgm:prSet presAssocID="{B7A8E3AE-594E-4F2E-AAE1-61BE0210309F}" presName="connectorText" presStyleLbl="sibTrans2D1" presStyleIdx="5" presStyleCnt="12"/>
      <dgm:spPr/>
      <dgm:t>
        <a:bodyPr/>
        <a:lstStyle/>
        <a:p>
          <a:pPr rtl="1"/>
          <a:endParaRPr lang="ar-SA"/>
        </a:p>
      </dgm:t>
    </dgm:pt>
    <dgm:pt modelId="{A7609DB4-C45D-4370-8C84-36B73BF7A1B8}" type="pres">
      <dgm:prSet presAssocID="{3A27DC9B-D221-4B8E-8866-C952E75934E1}" presName="node" presStyleLbl="node1" presStyleIdx="6" presStyleCnt="12">
        <dgm:presLayoutVars>
          <dgm:bulletEnabled val="1"/>
        </dgm:presLayoutVars>
      </dgm:prSet>
      <dgm:spPr/>
      <dgm:t>
        <a:bodyPr/>
        <a:lstStyle/>
        <a:p>
          <a:pPr rtl="1"/>
          <a:endParaRPr lang="ar-SA"/>
        </a:p>
      </dgm:t>
    </dgm:pt>
    <dgm:pt modelId="{6ACCAADF-31C9-46A1-905F-70763B5C506D}" type="pres">
      <dgm:prSet presAssocID="{F4B15F52-397B-44BC-AF28-FD4EF70D5E8A}" presName="sibTrans" presStyleLbl="sibTrans2D1" presStyleIdx="6" presStyleCnt="12"/>
      <dgm:spPr/>
      <dgm:t>
        <a:bodyPr/>
        <a:lstStyle/>
        <a:p>
          <a:pPr rtl="1"/>
          <a:endParaRPr lang="ar-SA"/>
        </a:p>
      </dgm:t>
    </dgm:pt>
    <dgm:pt modelId="{4525492A-24A3-4A67-A2B2-FDB9637FECE4}" type="pres">
      <dgm:prSet presAssocID="{F4B15F52-397B-44BC-AF28-FD4EF70D5E8A}" presName="connectorText" presStyleLbl="sibTrans2D1" presStyleIdx="6" presStyleCnt="12"/>
      <dgm:spPr/>
      <dgm:t>
        <a:bodyPr/>
        <a:lstStyle/>
        <a:p>
          <a:pPr rtl="1"/>
          <a:endParaRPr lang="ar-SA"/>
        </a:p>
      </dgm:t>
    </dgm:pt>
    <dgm:pt modelId="{CD6D75BF-4ED0-41B4-A533-A353FDC7FBDB}" type="pres">
      <dgm:prSet presAssocID="{F5334F9D-7644-4942-9A6A-9A85120C247C}" presName="node" presStyleLbl="node1" presStyleIdx="7" presStyleCnt="12">
        <dgm:presLayoutVars>
          <dgm:bulletEnabled val="1"/>
        </dgm:presLayoutVars>
      </dgm:prSet>
      <dgm:spPr/>
      <dgm:t>
        <a:bodyPr/>
        <a:lstStyle/>
        <a:p>
          <a:pPr rtl="1"/>
          <a:endParaRPr lang="ar-SA"/>
        </a:p>
      </dgm:t>
    </dgm:pt>
    <dgm:pt modelId="{DA3603ED-7447-4909-B2D7-C883CA584045}" type="pres">
      <dgm:prSet presAssocID="{65E201C1-E1EE-4F28-86B9-B2E42C449E8F}" presName="sibTrans" presStyleLbl="sibTrans2D1" presStyleIdx="7" presStyleCnt="12"/>
      <dgm:spPr/>
      <dgm:t>
        <a:bodyPr/>
        <a:lstStyle/>
        <a:p>
          <a:pPr rtl="1"/>
          <a:endParaRPr lang="ar-SA"/>
        </a:p>
      </dgm:t>
    </dgm:pt>
    <dgm:pt modelId="{32F734BB-242C-471C-B093-D0656E4E07DB}" type="pres">
      <dgm:prSet presAssocID="{65E201C1-E1EE-4F28-86B9-B2E42C449E8F}" presName="connectorText" presStyleLbl="sibTrans2D1" presStyleIdx="7" presStyleCnt="12"/>
      <dgm:spPr/>
      <dgm:t>
        <a:bodyPr/>
        <a:lstStyle/>
        <a:p>
          <a:pPr rtl="1"/>
          <a:endParaRPr lang="ar-SA"/>
        </a:p>
      </dgm:t>
    </dgm:pt>
    <dgm:pt modelId="{EBB65FFF-2407-4473-9753-6A03F54CB4D5}" type="pres">
      <dgm:prSet presAssocID="{74E20A2C-C83E-460E-840A-F73EA7759339}" presName="node" presStyleLbl="node1" presStyleIdx="8" presStyleCnt="12">
        <dgm:presLayoutVars>
          <dgm:bulletEnabled val="1"/>
        </dgm:presLayoutVars>
      </dgm:prSet>
      <dgm:spPr/>
      <dgm:t>
        <a:bodyPr/>
        <a:lstStyle/>
        <a:p>
          <a:pPr rtl="1"/>
          <a:endParaRPr lang="ar-SA"/>
        </a:p>
      </dgm:t>
    </dgm:pt>
    <dgm:pt modelId="{BE03DEE8-51D7-4B14-BB9F-DD009BFB9EE5}" type="pres">
      <dgm:prSet presAssocID="{33715343-09C8-4E19-8068-DC6A88B1D603}" presName="sibTrans" presStyleLbl="sibTrans2D1" presStyleIdx="8" presStyleCnt="12"/>
      <dgm:spPr/>
      <dgm:t>
        <a:bodyPr/>
        <a:lstStyle/>
        <a:p>
          <a:pPr rtl="1"/>
          <a:endParaRPr lang="ar-SA"/>
        </a:p>
      </dgm:t>
    </dgm:pt>
    <dgm:pt modelId="{CA5C7BC4-C778-42B0-97FA-B0511C0D816E}" type="pres">
      <dgm:prSet presAssocID="{33715343-09C8-4E19-8068-DC6A88B1D603}" presName="connectorText" presStyleLbl="sibTrans2D1" presStyleIdx="8" presStyleCnt="12"/>
      <dgm:spPr/>
      <dgm:t>
        <a:bodyPr/>
        <a:lstStyle/>
        <a:p>
          <a:pPr rtl="1"/>
          <a:endParaRPr lang="ar-SA"/>
        </a:p>
      </dgm:t>
    </dgm:pt>
    <dgm:pt modelId="{57BE146A-3547-4219-95B5-EAC900B8A423}" type="pres">
      <dgm:prSet presAssocID="{ECDAEFBD-4400-4C79-84A5-4D23E75E5A6C}" presName="node" presStyleLbl="node1" presStyleIdx="9" presStyleCnt="12">
        <dgm:presLayoutVars>
          <dgm:bulletEnabled val="1"/>
        </dgm:presLayoutVars>
      </dgm:prSet>
      <dgm:spPr/>
      <dgm:t>
        <a:bodyPr/>
        <a:lstStyle/>
        <a:p>
          <a:pPr rtl="1"/>
          <a:endParaRPr lang="ar-SA"/>
        </a:p>
      </dgm:t>
    </dgm:pt>
    <dgm:pt modelId="{25558FB6-0C08-47B1-8165-5A595B40548B}" type="pres">
      <dgm:prSet presAssocID="{288F5335-2AE6-4A6D-9475-87C1AEF7DFC3}" presName="sibTrans" presStyleLbl="sibTrans2D1" presStyleIdx="9" presStyleCnt="12"/>
      <dgm:spPr/>
      <dgm:t>
        <a:bodyPr/>
        <a:lstStyle/>
        <a:p>
          <a:pPr rtl="1"/>
          <a:endParaRPr lang="ar-SA"/>
        </a:p>
      </dgm:t>
    </dgm:pt>
    <dgm:pt modelId="{78765BD2-C5DB-4D3A-8754-C681C7EB71E3}" type="pres">
      <dgm:prSet presAssocID="{288F5335-2AE6-4A6D-9475-87C1AEF7DFC3}" presName="connectorText" presStyleLbl="sibTrans2D1" presStyleIdx="9" presStyleCnt="12"/>
      <dgm:spPr/>
      <dgm:t>
        <a:bodyPr/>
        <a:lstStyle/>
        <a:p>
          <a:pPr rtl="1"/>
          <a:endParaRPr lang="ar-SA"/>
        </a:p>
      </dgm:t>
    </dgm:pt>
    <dgm:pt modelId="{F1C85742-4C14-4BEB-9F15-3B061186F71B}" type="pres">
      <dgm:prSet presAssocID="{3550EDB6-97E1-4454-ADEF-7C92488BB1CD}" presName="node" presStyleLbl="node1" presStyleIdx="10" presStyleCnt="12">
        <dgm:presLayoutVars>
          <dgm:bulletEnabled val="1"/>
        </dgm:presLayoutVars>
      </dgm:prSet>
      <dgm:spPr/>
      <dgm:t>
        <a:bodyPr/>
        <a:lstStyle/>
        <a:p>
          <a:pPr rtl="1"/>
          <a:endParaRPr lang="ar-SA"/>
        </a:p>
      </dgm:t>
    </dgm:pt>
    <dgm:pt modelId="{F8036777-A825-484B-8FF2-658622988686}" type="pres">
      <dgm:prSet presAssocID="{F719D48C-1338-47D8-86FA-9C9DC5626FA4}" presName="sibTrans" presStyleLbl="sibTrans2D1" presStyleIdx="10" presStyleCnt="12"/>
      <dgm:spPr/>
      <dgm:t>
        <a:bodyPr/>
        <a:lstStyle/>
        <a:p>
          <a:pPr rtl="1"/>
          <a:endParaRPr lang="ar-SA"/>
        </a:p>
      </dgm:t>
    </dgm:pt>
    <dgm:pt modelId="{A7F846BE-3D20-49D7-8652-0E289648DC78}" type="pres">
      <dgm:prSet presAssocID="{F719D48C-1338-47D8-86FA-9C9DC5626FA4}" presName="connectorText" presStyleLbl="sibTrans2D1" presStyleIdx="10" presStyleCnt="12"/>
      <dgm:spPr/>
      <dgm:t>
        <a:bodyPr/>
        <a:lstStyle/>
        <a:p>
          <a:pPr rtl="1"/>
          <a:endParaRPr lang="ar-SA"/>
        </a:p>
      </dgm:t>
    </dgm:pt>
    <dgm:pt modelId="{D681AF7B-365F-435A-9841-CCD1DC88E788}" type="pres">
      <dgm:prSet presAssocID="{5E4DB392-6D10-44E6-A473-CCD735222922}" presName="node" presStyleLbl="node1" presStyleIdx="11" presStyleCnt="12">
        <dgm:presLayoutVars>
          <dgm:bulletEnabled val="1"/>
        </dgm:presLayoutVars>
      </dgm:prSet>
      <dgm:spPr/>
      <dgm:t>
        <a:bodyPr/>
        <a:lstStyle/>
        <a:p>
          <a:pPr rtl="1"/>
          <a:endParaRPr lang="ar-SA"/>
        </a:p>
      </dgm:t>
    </dgm:pt>
    <dgm:pt modelId="{988D2314-A3C9-4DB8-B26A-F8518F38B813}" type="pres">
      <dgm:prSet presAssocID="{D2EEA525-7C98-4058-BAA4-CB2B7D44BA69}" presName="sibTrans" presStyleLbl="sibTrans2D1" presStyleIdx="11" presStyleCnt="12"/>
      <dgm:spPr/>
      <dgm:t>
        <a:bodyPr/>
        <a:lstStyle/>
        <a:p>
          <a:pPr rtl="1"/>
          <a:endParaRPr lang="ar-SA"/>
        </a:p>
      </dgm:t>
    </dgm:pt>
    <dgm:pt modelId="{8265C9C1-94AE-444C-BF1D-F38375492F69}" type="pres">
      <dgm:prSet presAssocID="{D2EEA525-7C98-4058-BAA4-CB2B7D44BA69}" presName="connectorText" presStyleLbl="sibTrans2D1" presStyleIdx="11" presStyleCnt="12"/>
      <dgm:spPr/>
      <dgm:t>
        <a:bodyPr/>
        <a:lstStyle/>
        <a:p>
          <a:pPr rtl="1"/>
          <a:endParaRPr lang="ar-SA"/>
        </a:p>
      </dgm:t>
    </dgm:pt>
  </dgm:ptLst>
  <dgm:cxnLst>
    <dgm:cxn modelId="{A0011609-663A-4835-A7A1-0CDD55AEBC24}" srcId="{4CF97FAC-8425-42EF-B0C0-7BF41A8A462F}" destId="{CFF9B02D-3573-4C63-848A-48893B9BDF1E}" srcOrd="1" destOrd="0" parTransId="{005F2BD7-0A12-4C0B-8666-CE6CC7690EF5}" sibTransId="{A79EF5CE-CE08-4CBA-BB95-D2AB904210E8}"/>
    <dgm:cxn modelId="{F6DB44B9-B8A5-4F5E-838B-428EC9ECFC7B}" type="presOf" srcId="{F4B15F52-397B-44BC-AF28-FD4EF70D5E8A}" destId="{4525492A-24A3-4A67-A2B2-FDB9637FECE4}" srcOrd="1" destOrd="0" presId="urn:microsoft.com/office/officeart/2005/8/layout/cycle2"/>
    <dgm:cxn modelId="{2625DC74-EFE1-46F3-BFDD-9AD8428DE05C}" srcId="{4CF97FAC-8425-42EF-B0C0-7BF41A8A462F}" destId="{5E4DB392-6D10-44E6-A473-CCD735222922}" srcOrd="11" destOrd="0" parTransId="{BE599B96-D426-4601-8EC5-DCB7195525EB}" sibTransId="{D2EEA525-7C98-4058-BAA4-CB2B7D44BA69}"/>
    <dgm:cxn modelId="{170EB40F-10A9-4B9E-A083-5CCBBE760760}" type="presOf" srcId="{288F5335-2AE6-4A6D-9475-87C1AEF7DFC3}" destId="{25558FB6-0C08-47B1-8165-5A595B40548B}" srcOrd="0" destOrd="0" presId="urn:microsoft.com/office/officeart/2005/8/layout/cycle2"/>
    <dgm:cxn modelId="{DF0AB749-94B9-4229-85CF-20961A9157D3}" type="presOf" srcId="{288F5335-2AE6-4A6D-9475-87C1AEF7DFC3}" destId="{78765BD2-C5DB-4D3A-8754-C681C7EB71E3}" srcOrd="1" destOrd="0" presId="urn:microsoft.com/office/officeart/2005/8/layout/cycle2"/>
    <dgm:cxn modelId="{546F81D2-8F66-48F3-A409-610E2F4C06A4}" type="presOf" srcId="{FF006207-4FF8-49EE-87F5-306FB392FF7D}" destId="{63628ED7-5C5A-4D79-9F52-3B9EEC96731B}" srcOrd="1" destOrd="0" presId="urn:microsoft.com/office/officeart/2005/8/layout/cycle2"/>
    <dgm:cxn modelId="{A1BFDB0B-8CB9-46C9-A6CD-52F9DEBB1553}" type="presOf" srcId="{F719D48C-1338-47D8-86FA-9C9DC5626FA4}" destId="{A7F846BE-3D20-49D7-8652-0E289648DC78}" srcOrd="1" destOrd="0" presId="urn:microsoft.com/office/officeart/2005/8/layout/cycle2"/>
    <dgm:cxn modelId="{6D6E42CC-603A-483F-9763-5DA9F53B1259}" type="presOf" srcId="{08D32FDD-2ABF-46EE-911A-355756CCA9A6}" destId="{2B7D9980-BF58-4926-B647-2B3197330C5B}" srcOrd="0" destOrd="0" presId="urn:microsoft.com/office/officeart/2005/8/layout/cycle2"/>
    <dgm:cxn modelId="{5D51612F-765F-4739-B02E-CDA5C44B6AA4}" srcId="{4CF97FAC-8425-42EF-B0C0-7BF41A8A462F}" destId="{74E20A2C-C83E-460E-840A-F73EA7759339}" srcOrd="8" destOrd="0" parTransId="{339C08D4-7FA1-42F8-8D80-A41E12C2E78A}" sibTransId="{33715343-09C8-4E19-8068-DC6A88B1D603}"/>
    <dgm:cxn modelId="{B6FDE675-1804-48D5-B0AE-E7B57EEAFBC1}" type="presOf" srcId="{ECDAEFBD-4400-4C79-84A5-4D23E75E5A6C}" destId="{57BE146A-3547-4219-95B5-EAC900B8A423}" srcOrd="0" destOrd="0" presId="urn:microsoft.com/office/officeart/2005/8/layout/cycle2"/>
    <dgm:cxn modelId="{B4B8B39D-33B8-47E1-8DA2-942752C09671}" type="presOf" srcId="{65E201C1-E1EE-4F28-86B9-B2E42C449E8F}" destId="{32F734BB-242C-471C-B093-D0656E4E07DB}" srcOrd="1" destOrd="0" presId="urn:microsoft.com/office/officeart/2005/8/layout/cycle2"/>
    <dgm:cxn modelId="{CD98C5B6-C4C1-49AE-B2A5-87255842AC87}" type="presOf" srcId="{5E4DB392-6D10-44E6-A473-CCD735222922}" destId="{D681AF7B-365F-435A-9841-CCD1DC88E788}" srcOrd="0" destOrd="0" presId="urn:microsoft.com/office/officeart/2005/8/layout/cycle2"/>
    <dgm:cxn modelId="{8309C258-5D16-463C-BFB1-0500BF9801EF}" type="presOf" srcId="{74E20A2C-C83E-460E-840A-F73EA7759339}" destId="{EBB65FFF-2407-4473-9753-6A03F54CB4D5}" srcOrd="0" destOrd="0" presId="urn:microsoft.com/office/officeart/2005/8/layout/cycle2"/>
    <dgm:cxn modelId="{FE3FF780-C53C-4716-88E4-88FB50F8FE34}" type="presOf" srcId="{CFF9B02D-3573-4C63-848A-48893B9BDF1E}" destId="{EA4503C3-4D6C-4921-B12C-19F7AF3609CB}" srcOrd="0" destOrd="0" presId="urn:microsoft.com/office/officeart/2005/8/layout/cycle2"/>
    <dgm:cxn modelId="{A1E6BB5A-6411-4515-B122-FA60CC51D34D}" type="presOf" srcId="{F4B15F52-397B-44BC-AF28-FD4EF70D5E8A}" destId="{6ACCAADF-31C9-46A1-905F-70763B5C506D}" srcOrd="0" destOrd="0" presId="urn:microsoft.com/office/officeart/2005/8/layout/cycle2"/>
    <dgm:cxn modelId="{958FE53F-A502-452B-A37B-F923C0B0B4C1}" type="presOf" srcId="{F8968739-4B51-4E43-B23D-9393AE352FB7}" destId="{CB438E7C-2B81-4E5B-B8C6-04570442A692}" srcOrd="0" destOrd="0" presId="urn:microsoft.com/office/officeart/2005/8/layout/cycle2"/>
    <dgm:cxn modelId="{F0A72EFC-D87C-4130-9D3A-1F62F9D0B5BB}" srcId="{4CF97FAC-8425-42EF-B0C0-7BF41A8A462F}" destId="{3A27DC9B-D221-4B8E-8866-C952E75934E1}" srcOrd="6" destOrd="0" parTransId="{00FB5BCE-9CC3-4545-B31F-9B18589A1A78}" sibTransId="{F4B15F52-397B-44BC-AF28-FD4EF70D5E8A}"/>
    <dgm:cxn modelId="{002444E1-7A7C-49E9-B00B-3966498AF6B8}" srcId="{4CF97FAC-8425-42EF-B0C0-7BF41A8A462F}" destId="{7A690500-940F-4FD3-BFDB-CCE2E7386236}" srcOrd="0" destOrd="0" parTransId="{5928129A-8CC6-4748-9403-9EDF1DFF669F}" sibTransId="{EA0CAAF1-90B8-483E-AA5B-1AEAF58CE62E}"/>
    <dgm:cxn modelId="{6FB1C236-2226-4F69-91CF-142954117DDA}" srcId="{4CF97FAC-8425-42EF-B0C0-7BF41A8A462F}" destId="{ECDAEFBD-4400-4C79-84A5-4D23E75E5A6C}" srcOrd="9" destOrd="0" parTransId="{360AA6E9-466D-4F2D-950C-36F0C32E56FD}" sibTransId="{288F5335-2AE6-4A6D-9475-87C1AEF7DFC3}"/>
    <dgm:cxn modelId="{11A453E0-8957-4CA1-92CD-2F2874D4C31E}" type="presOf" srcId="{A79EF5CE-CE08-4CBA-BB95-D2AB904210E8}" destId="{F8F044BA-974D-4B6F-BA7D-E5315EFE07CD}" srcOrd="0" destOrd="0" presId="urn:microsoft.com/office/officeart/2005/8/layout/cycle2"/>
    <dgm:cxn modelId="{2776042D-CB75-4437-8775-F2B6D568DB1D}" type="presOf" srcId="{3A27DC9B-D221-4B8E-8866-C952E75934E1}" destId="{A7609DB4-C45D-4370-8C84-36B73BF7A1B8}" srcOrd="0" destOrd="0" presId="urn:microsoft.com/office/officeart/2005/8/layout/cycle2"/>
    <dgm:cxn modelId="{DC11BAB3-3030-4863-B337-46D91EDCDC93}" type="presOf" srcId="{B7A8E3AE-594E-4F2E-AAE1-61BE0210309F}" destId="{95019640-349E-4164-8FB9-2C34371BF5A9}" srcOrd="1" destOrd="0" presId="urn:microsoft.com/office/officeart/2005/8/layout/cycle2"/>
    <dgm:cxn modelId="{5D164FA1-E439-4DCA-9321-60123087C9C3}" srcId="{4CF97FAC-8425-42EF-B0C0-7BF41A8A462F}" destId="{FABDAD69-4EEA-44CA-B9DC-28757451D42A}" srcOrd="4" destOrd="0" parTransId="{E3C520C3-1D7A-46E1-96F4-50BFDEB79B30}" sibTransId="{FF006207-4FF8-49EE-87F5-306FB392FF7D}"/>
    <dgm:cxn modelId="{3076A82E-55A2-4584-B708-91E2CE2E4953}" type="presOf" srcId="{939029E3-42F0-47DA-A295-357A8E3E43C4}" destId="{7ABB0456-E27A-4473-B16F-77DF852B15DC}" srcOrd="0" destOrd="0" presId="urn:microsoft.com/office/officeart/2005/8/layout/cycle2"/>
    <dgm:cxn modelId="{3EF6B814-5F6A-45BD-8BE1-F6C50849F731}" type="presOf" srcId="{65E201C1-E1EE-4F28-86B9-B2E42C449E8F}" destId="{DA3603ED-7447-4909-B2D7-C883CA584045}" srcOrd="0" destOrd="0" presId="urn:microsoft.com/office/officeart/2005/8/layout/cycle2"/>
    <dgm:cxn modelId="{1FB0B28D-711E-4FF7-B4F3-CECFA27F1487}" type="presOf" srcId="{F5334F9D-7644-4942-9A6A-9A85120C247C}" destId="{CD6D75BF-4ED0-41B4-A533-A353FDC7FBDB}" srcOrd="0" destOrd="0" presId="urn:microsoft.com/office/officeart/2005/8/layout/cycle2"/>
    <dgm:cxn modelId="{A962807A-18DD-4F38-9026-24D7CB73DEE6}" type="presOf" srcId="{3550EDB6-97E1-4454-ADEF-7C92488BB1CD}" destId="{F1C85742-4C14-4BEB-9F15-3B061186F71B}" srcOrd="0" destOrd="0" presId="urn:microsoft.com/office/officeart/2005/8/layout/cycle2"/>
    <dgm:cxn modelId="{447DAF0C-49C9-4B28-BF73-A6AB740E525E}" type="presOf" srcId="{C3F73D75-23FD-4090-B0B2-FBC0DAEFE488}" destId="{FB9D3B70-7C71-42D3-A59E-9B2AE2A6A467}" srcOrd="0" destOrd="0" presId="urn:microsoft.com/office/officeart/2005/8/layout/cycle2"/>
    <dgm:cxn modelId="{B6B82AC0-CFD0-4BD4-91A2-2D15DFCBC855}" type="presOf" srcId="{1D30618D-C9C0-4EA9-A612-C1BA1BB525D7}" destId="{080FBE2D-557D-48F5-B36D-1C3F550735E2}" srcOrd="0" destOrd="0" presId="urn:microsoft.com/office/officeart/2005/8/layout/cycle2"/>
    <dgm:cxn modelId="{D65A4DA9-CE7C-41B9-BFBC-30718D79E9BB}" type="presOf" srcId="{EA0CAAF1-90B8-483E-AA5B-1AEAF58CE62E}" destId="{05E2D381-28FE-4974-8E4D-ACD38430FC66}" srcOrd="1" destOrd="0" presId="urn:microsoft.com/office/officeart/2005/8/layout/cycle2"/>
    <dgm:cxn modelId="{38015CD8-105E-4D80-AA28-CE69275C215B}" type="presOf" srcId="{FF006207-4FF8-49EE-87F5-306FB392FF7D}" destId="{23E5CF33-86F1-4C4B-B640-8928E2C52443}" srcOrd="0" destOrd="0" presId="urn:microsoft.com/office/officeart/2005/8/layout/cycle2"/>
    <dgm:cxn modelId="{416BC46A-6089-4A34-8E18-42BD99535C6B}" type="presOf" srcId="{FABDAD69-4EEA-44CA-B9DC-28757451D42A}" destId="{B09BF889-CDF5-4CD9-9C17-FAD625788224}" srcOrd="0" destOrd="0" presId="urn:microsoft.com/office/officeart/2005/8/layout/cycle2"/>
    <dgm:cxn modelId="{0FA22018-625B-4BA9-A401-5888A144449F}" srcId="{4CF97FAC-8425-42EF-B0C0-7BF41A8A462F}" destId="{939029E3-42F0-47DA-A295-357A8E3E43C4}" srcOrd="2" destOrd="0" parTransId="{A7ACD933-24BF-4B92-95F6-CE7926061C27}" sibTransId="{1D30618D-C9C0-4EA9-A612-C1BA1BB525D7}"/>
    <dgm:cxn modelId="{49410C28-619E-42C8-889A-286285026956}" type="presOf" srcId="{D2EEA525-7C98-4058-BAA4-CB2B7D44BA69}" destId="{988D2314-A3C9-4DB8-B26A-F8518F38B813}" srcOrd="0" destOrd="0" presId="urn:microsoft.com/office/officeart/2005/8/layout/cycle2"/>
    <dgm:cxn modelId="{81285F62-5FDF-4E1A-A84A-863C11A78E43}" type="presOf" srcId="{4CF97FAC-8425-42EF-B0C0-7BF41A8A462F}" destId="{184055DA-1663-45B5-A99E-2FEECF9D4C89}" srcOrd="0" destOrd="0" presId="urn:microsoft.com/office/officeart/2005/8/layout/cycle2"/>
    <dgm:cxn modelId="{3B9E228B-2357-4A66-AFA9-FE79DC19B5EE}" type="presOf" srcId="{33715343-09C8-4E19-8068-DC6A88B1D603}" destId="{BE03DEE8-51D7-4B14-BB9F-DD009BFB9EE5}" srcOrd="0" destOrd="0" presId="urn:microsoft.com/office/officeart/2005/8/layout/cycle2"/>
    <dgm:cxn modelId="{9D884DC5-9BB0-4319-ADF2-32C949C5E86F}" type="presOf" srcId="{08D32FDD-2ABF-46EE-911A-355756CCA9A6}" destId="{7145C3BC-D66D-47BB-931A-07D79B9C1864}" srcOrd="1" destOrd="0" presId="urn:microsoft.com/office/officeart/2005/8/layout/cycle2"/>
    <dgm:cxn modelId="{45FC3C26-209D-4FA4-9FE0-F23F8315589B}" srcId="{4CF97FAC-8425-42EF-B0C0-7BF41A8A462F}" destId="{F8968739-4B51-4E43-B23D-9393AE352FB7}" srcOrd="5" destOrd="0" parTransId="{EE86DD9D-2C58-4E15-9160-1590BD4F36E5}" sibTransId="{B7A8E3AE-594E-4F2E-AAE1-61BE0210309F}"/>
    <dgm:cxn modelId="{E09433B6-6A4C-4DC8-8A14-9ECCB5F2DE87}" type="presOf" srcId="{F719D48C-1338-47D8-86FA-9C9DC5626FA4}" destId="{F8036777-A825-484B-8FF2-658622988686}" srcOrd="0" destOrd="0" presId="urn:microsoft.com/office/officeart/2005/8/layout/cycle2"/>
    <dgm:cxn modelId="{19918D48-1831-411E-B835-5E3132EF17FF}" type="presOf" srcId="{EA0CAAF1-90B8-483E-AA5B-1AEAF58CE62E}" destId="{662C2829-32F6-4E45-B413-28E76CE7F019}" srcOrd="0" destOrd="0" presId="urn:microsoft.com/office/officeart/2005/8/layout/cycle2"/>
    <dgm:cxn modelId="{8F1E4DE7-D9F3-4651-8F80-E4D6A8B09726}" type="presOf" srcId="{33715343-09C8-4E19-8068-DC6A88B1D603}" destId="{CA5C7BC4-C778-42B0-97FA-B0511C0D816E}" srcOrd="1" destOrd="0" presId="urn:microsoft.com/office/officeart/2005/8/layout/cycle2"/>
    <dgm:cxn modelId="{0F332879-2954-44E9-9A35-E8944211AAAA}" srcId="{4CF97FAC-8425-42EF-B0C0-7BF41A8A462F}" destId="{F5334F9D-7644-4942-9A6A-9A85120C247C}" srcOrd="7" destOrd="0" parTransId="{643A9F8F-51E0-44B2-9BF7-8D35F2BC343D}" sibTransId="{65E201C1-E1EE-4F28-86B9-B2E42C449E8F}"/>
    <dgm:cxn modelId="{BA77179F-647E-4EBA-AA70-E14DBFF359E3}" srcId="{4CF97FAC-8425-42EF-B0C0-7BF41A8A462F}" destId="{3550EDB6-97E1-4454-ADEF-7C92488BB1CD}" srcOrd="10" destOrd="0" parTransId="{F091799D-640D-4228-A86C-FEEAFA05166D}" sibTransId="{F719D48C-1338-47D8-86FA-9C9DC5626FA4}"/>
    <dgm:cxn modelId="{364B1E2F-BD7E-4F18-8E46-669A8D96B7AE}" type="presOf" srcId="{A79EF5CE-CE08-4CBA-BB95-D2AB904210E8}" destId="{5753E757-3F0C-4857-8C63-3C1920103434}" srcOrd="1" destOrd="0" presId="urn:microsoft.com/office/officeart/2005/8/layout/cycle2"/>
    <dgm:cxn modelId="{82C78D92-266A-4920-AE84-7957E81F591B}" type="presOf" srcId="{B7A8E3AE-594E-4F2E-AAE1-61BE0210309F}" destId="{A2C2814F-1161-4B03-8AFA-B2D53008A074}" srcOrd="0" destOrd="0" presId="urn:microsoft.com/office/officeart/2005/8/layout/cycle2"/>
    <dgm:cxn modelId="{BC40452A-1D64-44F9-8DAE-A5865859EE14}" type="presOf" srcId="{7A690500-940F-4FD3-BFDB-CCE2E7386236}" destId="{D2BF6DFA-CA81-4495-B876-A08431967657}" srcOrd="0" destOrd="0" presId="urn:microsoft.com/office/officeart/2005/8/layout/cycle2"/>
    <dgm:cxn modelId="{99D2A5EB-6D9E-47BA-9FCD-6EBCE949C4C5}" type="presOf" srcId="{1D30618D-C9C0-4EA9-A612-C1BA1BB525D7}" destId="{7606973D-F600-4D16-AE9F-D6AE2E78D216}" srcOrd="1" destOrd="0" presId="urn:microsoft.com/office/officeart/2005/8/layout/cycle2"/>
    <dgm:cxn modelId="{FE1359F9-DE99-43DE-88F8-BEEF4E13E1D1}" type="presOf" srcId="{D2EEA525-7C98-4058-BAA4-CB2B7D44BA69}" destId="{8265C9C1-94AE-444C-BF1D-F38375492F69}" srcOrd="1" destOrd="0" presId="urn:microsoft.com/office/officeart/2005/8/layout/cycle2"/>
    <dgm:cxn modelId="{FB272FFD-3BD0-4F02-B3E1-29FD1BE5871A}" srcId="{4CF97FAC-8425-42EF-B0C0-7BF41A8A462F}" destId="{C3F73D75-23FD-4090-B0B2-FBC0DAEFE488}" srcOrd="3" destOrd="0" parTransId="{C05E25E5-4A56-41F4-8EBD-C4A3CD8CEC90}" sibTransId="{08D32FDD-2ABF-46EE-911A-355756CCA9A6}"/>
    <dgm:cxn modelId="{1121F6EF-3355-4799-874A-427781E529CF}" type="presParOf" srcId="{184055DA-1663-45B5-A99E-2FEECF9D4C89}" destId="{D2BF6DFA-CA81-4495-B876-A08431967657}" srcOrd="0" destOrd="0" presId="urn:microsoft.com/office/officeart/2005/8/layout/cycle2"/>
    <dgm:cxn modelId="{DF21F506-A28A-4406-9149-404470DC541F}" type="presParOf" srcId="{184055DA-1663-45B5-A99E-2FEECF9D4C89}" destId="{662C2829-32F6-4E45-B413-28E76CE7F019}" srcOrd="1" destOrd="0" presId="urn:microsoft.com/office/officeart/2005/8/layout/cycle2"/>
    <dgm:cxn modelId="{18C12913-70FE-478B-8409-98FBE80DB8CC}" type="presParOf" srcId="{662C2829-32F6-4E45-B413-28E76CE7F019}" destId="{05E2D381-28FE-4974-8E4D-ACD38430FC66}" srcOrd="0" destOrd="0" presId="urn:microsoft.com/office/officeart/2005/8/layout/cycle2"/>
    <dgm:cxn modelId="{4AE5E562-9438-4F0D-A075-EBD6E6BB074D}" type="presParOf" srcId="{184055DA-1663-45B5-A99E-2FEECF9D4C89}" destId="{EA4503C3-4D6C-4921-B12C-19F7AF3609CB}" srcOrd="2" destOrd="0" presId="urn:microsoft.com/office/officeart/2005/8/layout/cycle2"/>
    <dgm:cxn modelId="{2712DD9A-6D15-415C-8D0E-59FDDEDA73C2}" type="presParOf" srcId="{184055DA-1663-45B5-A99E-2FEECF9D4C89}" destId="{F8F044BA-974D-4B6F-BA7D-E5315EFE07CD}" srcOrd="3" destOrd="0" presId="urn:microsoft.com/office/officeart/2005/8/layout/cycle2"/>
    <dgm:cxn modelId="{0C41FFB2-E564-473B-9EC2-D765CB213C2D}" type="presParOf" srcId="{F8F044BA-974D-4B6F-BA7D-E5315EFE07CD}" destId="{5753E757-3F0C-4857-8C63-3C1920103434}" srcOrd="0" destOrd="0" presId="urn:microsoft.com/office/officeart/2005/8/layout/cycle2"/>
    <dgm:cxn modelId="{FB1E15CF-8EEB-4FF5-A12E-3BDC07617051}" type="presParOf" srcId="{184055DA-1663-45B5-A99E-2FEECF9D4C89}" destId="{7ABB0456-E27A-4473-B16F-77DF852B15DC}" srcOrd="4" destOrd="0" presId="urn:microsoft.com/office/officeart/2005/8/layout/cycle2"/>
    <dgm:cxn modelId="{7C5CA4FE-9330-49D1-AC45-BB99BFBBFD18}" type="presParOf" srcId="{184055DA-1663-45B5-A99E-2FEECF9D4C89}" destId="{080FBE2D-557D-48F5-B36D-1C3F550735E2}" srcOrd="5" destOrd="0" presId="urn:microsoft.com/office/officeart/2005/8/layout/cycle2"/>
    <dgm:cxn modelId="{20D5C2BF-8A9D-4550-B204-ED2EE4151426}" type="presParOf" srcId="{080FBE2D-557D-48F5-B36D-1C3F550735E2}" destId="{7606973D-F600-4D16-AE9F-D6AE2E78D216}" srcOrd="0" destOrd="0" presId="urn:microsoft.com/office/officeart/2005/8/layout/cycle2"/>
    <dgm:cxn modelId="{5FFD8941-5AED-49EA-9D59-9F32340E9DCF}" type="presParOf" srcId="{184055DA-1663-45B5-A99E-2FEECF9D4C89}" destId="{FB9D3B70-7C71-42D3-A59E-9B2AE2A6A467}" srcOrd="6" destOrd="0" presId="urn:microsoft.com/office/officeart/2005/8/layout/cycle2"/>
    <dgm:cxn modelId="{F4361A36-EAD8-4D6D-843C-268062F6317E}" type="presParOf" srcId="{184055DA-1663-45B5-A99E-2FEECF9D4C89}" destId="{2B7D9980-BF58-4926-B647-2B3197330C5B}" srcOrd="7" destOrd="0" presId="urn:microsoft.com/office/officeart/2005/8/layout/cycle2"/>
    <dgm:cxn modelId="{EE22B659-0C34-42E2-997D-DECB73C3CAFF}" type="presParOf" srcId="{2B7D9980-BF58-4926-B647-2B3197330C5B}" destId="{7145C3BC-D66D-47BB-931A-07D79B9C1864}" srcOrd="0" destOrd="0" presId="urn:microsoft.com/office/officeart/2005/8/layout/cycle2"/>
    <dgm:cxn modelId="{14525B54-F07A-4FF5-9AA6-47FE79043DDD}" type="presParOf" srcId="{184055DA-1663-45B5-A99E-2FEECF9D4C89}" destId="{B09BF889-CDF5-4CD9-9C17-FAD625788224}" srcOrd="8" destOrd="0" presId="urn:microsoft.com/office/officeart/2005/8/layout/cycle2"/>
    <dgm:cxn modelId="{0F57056E-F9C1-4B4F-864D-3F70644024B9}" type="presParOf" srcId="{184055DA-1663-45B5-A99E-2FEECF9D4C89}" destId="{23E5CF33-86F1-4C4B-B640-8928E2C52443}" srcOrd="9" destOrd="0" presId="urn:microsoft.com/office/officeart/2005/8/layout/cycle2"/>
    <dgm:cxn modelId="{CEDF2297-C75D-4437-B428-7B432DA43148}" type="presParOf" srcId="{23E5CF33-86F1-4C4B-B640-8928E2C52443}" destId="{63628ED7-5C5A-4D79-9F52-3B9EEC96731B}" srcOrd="0" destOrd="0" presId="urn:microsoft.com/office/officeart/2005/8/layout/cycle2"/>
    <dgm:cxn modelId="{D53A0581-2ED5-4E99-8EA2-2E2E8D943D4D}" type="presParOf" srcId="{184055DA-1663-45B5-A99E-2FEECF9D4C89}" destId="{CB438E7C-2B81-4E5B-B8C6-04570442A692}" srcOrd="10" destOrd="0" presId="urn:microsoft.com/office/officeart/2005/8/layout/cycle2"/>
    <dgm:cxn modelId="{9D454F84-4BFB-47CB-9227-ED4D213C7FDE}" type="presParOf" srcId="{184055DA-1663-45B5-A99E-2FEECF9D4C89}" destId="{A2C2814F-1161-4B03-8AFA-B2D53008A074}" srcOrd="11" destOrd="0" presId="urn:microsoft.com/office/officeart/2005/8/layout/cycle2"/>
    <dgm:cxn modelId="{36ECC969-9ACC-4F87-B38B-EAE75C90E1A8}" type="presParOf" srcId="{A2C2814F-1161-4B03-8AFA-B2D53008A074}" destId="{95019640-349E-4164-8FB9-2C34371BF5A9}" srcOrd="0" destOrd="0" presId="urn:microsoft.com/office/officeart/2005/8/layout/cycle2"/>
    <dgm:cxn modelId="{23D34863-32BC-404D-8DBA-8E5EBDA487D4}" type="presParOf" srcId="{184055DA-1663-45B5-A99E-2FEECF9D4C89}" destId="{A7609DB4-C45D-4370-8C84-36B73BF7A1B8}" srcOrd="12" destOrd="0" presId="urn:microsoft.com/office/officeart/2005/8/layout/cycle2"/>
    <dgm:cxn modelId="{BDAC1F21-6C37-48F5-83D8-33E523C8872D}" type="presParOf" srcId="{184055DA-1663-45B5-A99E-2FEECF9D4C89}" destId="{6ACCAADF-31C9-46A1-905F-70763B5C506D}" srcOrd="13" destOrd="0" presId="urn:microsoft.com/office/officeart/2005/8/layout/cycle2"/>
    <dgm:cxn modelId="{2F5C43FF-06C3-4388-8594-B79845572680}" type="presParOf" srcId="{6ACCAADF-31C9-46A1-905F-70763B5C506D}" destId="{4525492A-24A3-4A67-A2B2-FDB9637FECE4}" srcOrd="0" destOrd="0" presId="urn:microsoft.com/office/officeart/2005/8/layout/cycle2"/>
    <dgm:cxn modelId="{D4B99ADE-ABD4-40CE-9D74-40EA75AE0696}" type="presParOf" srcId="{184055DA-1663-45B5-A99E-2FEECF9D4C89}" destId="{CD6D75BF-4ED0-41B4-A533-A353FDC7FBDB}" srcOrd="14" destOrd="0" presId="urn:microsoft.com/office/officeart/2005/8/layout/cycle2"/>
    <dgm:cxn modelId="{44E94B37-80B1-4230-8B60-A824A0E22DA7}" type="presParOf" srcId="{184055DA-1663-45B5-A99E-2FEECF9D4C89}" destId="{DA3603ED-7447-4909-B2D7-C883CA584045}" srcOrd="15" destOrd="0" presId="urn:microsoft.com/office/officeart/2005/8/layout/cycle2"/>
    <dgm:cxn modelId="{F5D0259F-E8EF-4B12-8F30-9597FB45A8BB}" type="presParOf" srcId="{DA3603ED-7447-4909-B2D7-C883CA584045}" destId="{32F734BB-242C-471C-B093-D0656E4E07DB}" srcOrd="0" destOrd="0" presId="urn:microsoft.com/office/officeart/2005/8/layout/cycle2"/>
    <dgm:cxn modelId="{8D850A6D-1E2A-48D7-8F19-A4CF709F96A7}" type="presParOf" srcId="{184055DA-1663-45B5-A99E-2FEECF9D4C89}" destId="{EBB65FFF-2407-4473-9753-6A03F54CB4D5}" srcOrd="16" destOrd="0" presId="urn:microsoft.com/office/officeart/2005/8/layout/cycle2"/>
    <dgm:cxn modelId="{DFCECCD4-7A00-42FD-8EFE-2856B3F9FA7D}" type="presParOf" srcId="{184055DA-1663-45B5-A99E-2FEECF9D4C89}" destId="{BE03DEE8-51D7-4B14-BB9F-DD009BFB9EE5}" srcOrd="17" destOrd="0" presId="urn:microsoft.com/office/officeart/2005/8/layout/cycle2"/>
    <dgm:cxn modelId="{7A8E9A72-2547-41AE-A777-F52DD08E72C4}" type="presParOf" srcId="{BE03DEE8-51D7-4B14-BB9F-DD009BFB9EE5}" destId="{CA5C7BC4-C778-42B0-97FA-B0511C0D816E}" srcOrd="0" destOrd="0" presId="urn:microsoft.com/office/officeart/2005/8/layout/cycle2"/>
    <dgm:cxn modelId="{B6C2B74D-15E4-411D-AAF4-643DD30BB2EC}" type="presParOf" srcId="{184055DA-1663-45B5-A99E-2FEECF9D4C89}" destId="{57BE146A-3547-4219-95B5-EAC900B8A423}" srcOrd="18" destOrd="0" presId="urn:microsoft.com/office/officeart/2005/8/layout/cycle2"/>
    <dgm:cxn modelId="{CC8BEA2A-6603-42D9-A405-40D07C29449E}" type="presParOf" srcId="{184055DA-1663-45B5-A99E-2FEECF9D4C89}" destId="{25558FB6-0C08-47B1-8165-5A595B40548B}" srcOrd="19" destOrd="0" presId="urn:microsoft.com/office/officeart/2005/8/layout/cycle2"/>
    <dgm:cxn modelId="{EE566C89-556E-4964-A2E4-815B3805FCB7}" type="presParOf" srcId="{25558FB6-0C08-47B1-8165-5A595B40548B}" destId="{78765BD2-C5DB-4D3A-8754-C681C7EB71E3}" srcOrd="0" destOrd="0" presId="urn:microsoft.com/office/officeart/2005/8/layout/cycle2"/>
    <dgm:cxn modelId="{B402BFD3-BB97-4897-BCAC-A373ADA0AD5C}" type="presParOf" srcId="{184055DA-1663-45B5-A99E-2FEECF9D4C89}" destId="{F1C85742-4C14-4BEB-9F15-3B061186F71B}" srcOrd="20" destOrd="0" presId="urn:microsoft.com/office/officeart/2005/8/layout/cycle2"/>
    <dgm:cxn modelId="{90441E67-BFD3-4E07-903C-0EDE13D2E304}" type="presParOf" srcId="{184055DA-1663-45B5-A99E-2FEECF9D4C89}" destId="{F8036777-A825-484B-8FF2-658622988686}" srcOrd="21" destOrd="0" presId="urn:microsoft.com/office/officeart/2005/8/layout/cycle2"/>
    <dgm:cxn modelId="{7F516E3B-4672-4B0F-BF9D-A6499B961DE5}" type="presParOf" srcId="{F8036777-A825-484B-8FF2-658622988686}" destId="{A7F846BE-3D20-49D7-8652-0E289648DC78}" srcOrd="0" destOrd="0" presId="urn:microsoft.com/office/officeart/2005/8/layout/cycle2"/>
    <dgm:cxn modelId="{39FD4159-755F-4642-B6F3-68368CA56733}" type="presParOf" srcId="{184055DA-1663-45B5-A99E-2FEECF9D4C89}" destId="{D681AF7B-365F-435A-9841-CCD1DC88E788}" srcOrd="22" destOrd="0" presId="urn:microsoft.com/office/officeart/2005/8/layout/cycle2"/>
    <dgm:cxn modelId="{EE745B8B-648F-4A40-9CFE-1161488BCC90}" type="presParOf" srcId="{184055DA-1663-45B5-A99E-2FEECF9D4C89}" destId="{988D2314-A3C9-4DB8-B26A-F8518F38B813}" srcOrd="23" destOrd="0" presId="urn:microsoft.com/office/officeart/2005/8/layout/cycle2"/>
    <dgm:cxn modelId="{3ACD415E-B9C9-4401-9A31-8FA0CFE428A2}" type="presParOf" srcId="{988D2314-A3C9-4DB8-B26A-F8518F38B813}" destId="{8265C9C1-94AE-444C-BF1D-F38375492F69}" srcOrd="0" destOrd="0" presId="urn:microsoft.com/office/officeart/2005/8/layout/cycle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BEA0A75-7D4F-480F-96A8-160AA2B969E2}">
      <dsp:nvSpPr>
        <dsp:cNvPr id="0" name=""/>
        <dsp:cNvSpPr/>
      </dsp:nvSpPr>
      <dsp:spPr>
        <a:xfrm>
          <a:off x="0" y="194421"/>
          <a:ext cx="7272808" cy="4363684"/>
        </a:xfrm>
        <a:prstGeom prst="rect">
          <a:avLst/>
        </a:prstGeom>
        <a:gradFill rotWithShape="1">
          <a:gsLst>
            <a:gs pos="0">
              <a:schemeClr val="accent1">
                <a:tint val="50000"/>
                <a:satMod val="300000"/>
              </a:schemeClr>
            </a:gs>
            <a:gs pos="35000">
              <a:schemeClr val="accent1">
                <a:tint val="37000"/>
                <a:satMod val="300000"/>
              </a:schemeClr>
            </a:gs>
            <a:gs pos="100000">
              <a:schemeClr val="accent1">
                <a:tint val="15000"/>
                <a:satMod val="350000"/>
              </a:schemeClr>
            </a:gs>
          </a:gsLst>
          <a:lin ang="16200000" scaled="1"/>
        </a:gradFill>
        <a:ln w="9525" cap="flat" cmpd="sng" algn="ctr">
          <a:solidFill>
            <a:schemeClr val="accent1">
              <a:shade val="95000"/>
              <a:satMod val="105000"/>
            </a:schemeClr>
          </a:solidFill>
          <a:prstDash val="solid"/>
        </a:ln>
        <a:effectLst>
          <a:outerShdw blurRad="40000" dist="20000" dir="5400000" rotWithShape="0">
            <a:srgbClr val="000000">
              <a:alpha val="38000"/>
            </a:srgbClr>
          </a:outerShdw>
        </a:effectLst>
        <a:scene3d>
          <a:camera prst="orthographicFront"/>
          <a:lightRig rig="flat" dir="t"/>
        </a:scene3d>
        <a:sp3d/>
      </dsp:spPr>
      <dsp:style>
        <a:lnRef idx="1">
          <a:schemeClr val="accent1"/>
        </a:lnRef>
        <a:fillRef idx="2">
          <a:schemeClr val="accent1"/>
        </a:fillRef>
        <a:effectRef idx="1">
          <a:schemeClr val="accent1"/>
        </a:effectRef>
        <a:fontRef idx="minor">
          <a:schemeClr val="dk1"/>
        </a:fontRef>
      </dsp:style>
      <dsp:txBody>
        <a:bodyPr spcFirstLastPara="0" vert="horz" wrap="square" lIns="247650" tIns="247650" rIns="247650" bIns="247650" numCol="1" spcCol="1270" anchor="ctr" anchorCtr="0">
          <a:noAutofit/>
        </a:bodyPr>
        <a:lstStyle/>
        <a:p>
          <a:pPr lvl="0" algn="ctr" defTabSz="2889250" rtl="1">
            <a:lnSpc>
              <a:spcPct val="90000"/>
            </a:lnSpc>
            <a:spcBef>
              <a:spcPct val="0"/>
            </a:spcBef>
            <a:spcAft>
              <a:spcPct val="35000"/>
            </a:spcAft>
          </a:pPr>
          <a:r>
            <a:rPr lang="ar-SA" sz="6500" kern="1200" dirty="0" smtClean="0">
              <a:solidFill>
                <a:schemeClr val="tx1"/>
              </a:solidFill>
            </a:rPr>
            <a:t>أعضاء هيئة التدريس بكلية العلوم والآداب كلية شرورة</a:t>
          </a:r>
          <a:endParaRPr lang="ar-SA" sz="6500" kern="1200" dirty="0">
            <a:solidFill>
              <a:schemeClr val="tx1"/>
            </a:solidFill>
          </a:endParaRPr>
        </a:p>
      </dsp:txBody>
      <dsp:txXfrm>
        <a:off x="0" y="194421"/>
        <a:ext cx="7272808" cy="4363684"/>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293A468-66AA-4943-AE3D-4B95F0984B02}">
      <dsp:nvSpPr>
        <dsp:cNvPr id="0" name=""/>
        <dsp:cNvSpPr/>
      </dsp:nvSpPr>
      <dsp:spPr>
        <a:xfrm>
          <a:off x="1037" y="538987"/>
          <a:ext cx="4045175" cy="2427105"/>
        </a:xfrm>
        <a:prstGeom prst="rect">
          <a:avLst/>
        </a:prstGeom>
        <a:gradFill rotWithShape="0">
          <a:gsLst>
            <a:gs pos="0">
              <a:schemeClr val="accent2">
                <a:hueOff val="0"/>
                <a:satOff val="0"/>
                <a:lumOff val="0"/>
                <a:alphaOff val="0"/>
                <a:tint val="50000"/>
                <a:satMod val="300000"/>
              </a:schemeClr>
            </a:gs>
            <a:gs pos="35000">
              <a:schemeClr val="accent2">
                <a:hueOff val="0"/>
                <a:satOff val="0"/>
                <a:lumOff val="0"/>
                <a:alphaOff val="0"/>
                <a:tint val="37000"/>
                <a:satMod val="300000"/>
              </a:schemeClr>
            </a:gs>
            <a:gs pos="100000">
              <a:schemeClr val="accent2">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21920" tIns="121920" rIns="121920" bIns="121920" numCol="1" spcCol="1270" anchor="ctr" anchorCtr="0">
          <a:noAutofit/>
        </a:bodyPr>
        <a:lstStyle/>
        <a:p>
          <a:pPr lvl="0" algn="just" defTabSz="1422400" rtl="1">
            <a:lnSpc>
              <a:spcPct val="90000"/>
            </a:lnSpc>
            <a:spcBef>
              <a:spcPct val="0"/>
            </a:spcBef>
            <a:spcAft>
              <a:spcPct val="35000"/>
            </a:spcAft>
          </a:pPr>
          <a:r>
            <a:rPr lang="ar-SA" sz="3200" b="1" kern="1200" smtClean="0"/>
            <a:t>الموديول التعليمي وحدة تعليمية متكاملة ومترابطة ذاتياً </a:t>
          </a:r>
          <a:endParaRPr lang="ar-SA" sz="3200" b="1" kern="1200" dirty="0"/>
        </a:p>
      </dsp:txBody>
      <dsp:txXfrm>
        <a:off x="1037" y="538987"/>
        <a:ext cx="4045175" cy="2427105"/>
      </dsp:txXfrm>
    </dsp:sp>
    <dsp:sp modelId="{783EB833-6366-460D-8899-53EF9D8C9ED1}">
      <dsp:nvSpPr>
        <dsp:cNvPr id="0" name=""/>
        <dsp:cNvSpPr/>
      </dsp:nvSpPr>
      <dsp:spPr>
        <a:xfrm>
          <a:off x="4450730" y="538987"/>
          <a:ext cx="4045175" cy="2427105"/>
        </a:xfrm>
        <a:prstGeom prst="rect">
          <a:avLst/>
        </a:prstGeom>
        <a:gradFill rotWithShape="0">
          <a:gsLst>
            <a:gs pos="0">
              <a:schemeClr val="accent3">
                <a:hueOff val="0"/>
                <a:satOff val="0"/>
                <a:lumOff val="0"/>
                <a:alphaOff val="0"/>
                <a:tint val="50000"/>
                <a:satMod val="300000"/>
              </a:schemeClr>
            </a:gs>
            <a:gs pos="35000">
              <a:schemeClr val="accent3">
                <a:hueOff val="0"/>
                <a:satOff val="0"/>
                <a:lumOff val="0"/>
                <a:alphaOff val="0"/>
                <a:tint val="37000"/>
                <a:satMod val="300000"/>
              </a:schemeClr>
            </a:gs>
            <a:gs pos="100000">
              <a:schemeClr val="accent3">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21920" tIns="121920" rIns="121920" bIns="121920" numCol="1" spcCol="1270" anchor="ctr" anchorCtr="0">
          <a:noAutofit/>
        </a:bodyPr>
        <a:lstStyle/>
        <a:p>
          <a:pPr lvl="0" algn="just" defTabSz="1422400" rtl="1">
            <a:lnSpc>
              <a:spcPct val="90000"/>
            </a:lnSpc>
            <a:spcBef>
              <a:spcPct val="0"/>
            </a:spcBef>
            <a:spcAft>
              <a:spcPct val="35000"/>
            </a:spcAft>
          </a:pPr>
          <a:r>
            <a:rPr lang="ar-SA" sz="3200" b="1" kern="1200" smtClean="0"/>
            <a:t>يراعي الفروق الفردية بين المتعلمين ، حيث يتعلم كل طالب وفقاً لقدراته وسرعته الخاصة في التعلم  </a:t>
          </a:r>
          <a:endParaRPr lang="en-US" sz="3200" b="1" kern="1200" dirty="0"/>
        </a:p>
      </dsp:txBody>
      <dsp:txXfrm>
        <a:off x="4450730" y="538987"/>
        <a:ext cx="4045175" cy="2427105"/>
      </dsp:txXfrm>
    </dsp:sp>
    <dsp:sp modelId="{DC9FC1D0-F59F-445A-A8BC-E3DFB04A6E12}">
      <dsp:nvSpPr>
        <dsp:cNvPr id="0" name=""/>
        <dsp:cNvSpPr/>
      </dsp:nvSpPr>
      <dsp:spPr>
        <a:xfrm>
          <a:off x="1037" y="3370610"/>
          <a:ext cx="4045175" cy="2427105"/>
        </a:xfrm>
        <a:prstGeom prst="rect">
          <a:avLst/>
        </a:prstGeom>
        <a:gradFill rotWithShape="0">
          <a:gsLst>
            <a:gs pos="0">
              <a:schemeClr val="accent4">
                <a:hueOff val="0"/>
                <a:satOff val="0"/>
                <a:lumOff val="0"/>
                <a:alphaOff val="0"/>
                <a:tint val="50000"/>
                <a:satMod val="300000"/>
              </a:schemeClr>
            </a:gs>
            <a:gs pos="35000">
              <a:schemeClr val="accent4">
                <a:hueOff val="0"/>
                <a:satOff val="0"/>
                <a:lumOff val="0"/>
                <a:alphaOff val="0"/>
                <a:tint val="37000"/>
                <a:satMod val="300000"/>
              </a:schemeClr>
            </a:gs>
            <a:gs pos="100000">
              <a:schemeClr val="accent4">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21920" tIns="121920" rIns="121920" bIns="121920" numCol="1" spcCol="1270" anchor="ctr" anchorCtr="0">
          <a:noAutofit/>
        </a:bodyPr>
        <a:lstStyle/>
        <a:p>
          <a:pPr lvl="0" algn="just" defTabSz="1422400" rtl="1">
            <a:lnSpc>
              <a:spcPct val="90000"/>
            </a:lnSpc>
            <a:spcBef>
              <a:spcPct val="0"/>
            </a:spcBef>
            <a:spcAft>
              <a:spcPct val="35000"/>
            </a:spcAft>
          </a:pPr>
          <a:r>
            <a:rPr lang="ar-SA" sz="3200" b="1" kern="1200" smtClean="0"/>
            <a:t>تسهم في عملية التقويم الذاتي ، حيث يتعرف الطالب على مستواه من خلال مقارنة إجابته بالإجابة النموذجية في الموديول </a:t>
          </a:r>
          <a:endParaRPr lang="en-US" sz="3200" b="1" kern="1200" dirty="0"/>
        </a:p>
      </dsp:txBody>
      <dsp:txXfrm>
        <a:off x="1037" y="3370610"/>
        <a:ext cx="4045175" cy="2427105"/>
      </dsp:txXfrm>
    </dsp:sp>
    <dsp:sp modelId="{D432B9EF-3D2B-4C1E-A894-D16EAC0E8CDE}">
      <dsp:nvSpPr>
        <dsp:cNvPr id="0" name=""/>
        <dsp:cNvSpPr/>
      </dsp:nvSpPr>
      <dsp:spPr>
        <a:xfrm>
          <a:off x="4450730" y="3370610"/>
          <a:ext cx="4045175" cy="2427105"/>
        </a:xfrm>
        <a:prstGeom prst="rect">
          <a:avLst/>
        </a:prstGeom>
        <a:gradFill rotWithShape="0">
          <a:gsLst>
            <a:gs pos="0">
              <a:schemeClr val="accent5">
                <a:hueOff val="0"/>
                <a:satOff val="0"/>
                <a:lumOff val="0"/>
                <a:alphaOff val="0"/>
                <a:tint val="50000"/>
                <a:satMod val="300000"/>
              </a:schemeClr>
            </a:gs>
            <a:gs pos="35000">
              <a:schemeClr val="accent5">
                <a:hueOff val="0"/>
                <a:satOff val="0"/>
                <a:lumOff val="0"/>
                <a:alphaOff val="0"/>
                <a:tint val="37000"/>
                <a:satMod val="300000"/>
              </a:schemeClr>
            </a:gs>
            <a:gs pos="100000">
              <a:schemeClr val="accent5">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21920" tIns="121920" rIns="121920" bIns="121920" numCol="1" spcCol="1270" anchor="ctr" anchorCtr="0">
          <a:noAutofit/>
        </a:bodyPr>
        <a:lstStyle/>
        <a:p>
          <a:pPr lvl="0" algn="just" defTabSz="1422400" rtl="1">
            <a:lnSpc>
              <a:spcPct val="90000"/>
            </a:lnSpc>
            <a:spcBef>
              <a:spcPct val="0"/>
            </a:spcBef>
            <a:spcAft>
              <a:spcPct val="35000"/>
            </a:spcAft>
          </a:pPr>
          <a:r>
            <a:rPr lang="ar-SA" sz="3200" b="1" kern="1200" smtClean="0"/>
            <a:t>يحقق الموديول مبدأ التعلم من أجل الإتقان ، حيث يحدد مستوى إتقان لكل موديول، و يعد مؤشراً للانتقال للموديول التالي </a:t>
          </a:r>
          <a:endParaRPr lang="ar-SA" sz="3200" b="1" kern="1200" dirty="0"/>
        </a:p>
      </dsp:txBody>
      <dsp:txXfrm>
        <a:off x="4450730" y="3370610"/>
        <a:ext cx="4045175" cy="2427105"/>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2BF6DFA-CA81-4495-B876-A08431967657}">
      <dsp:nvSpPr>
        <dsp:cNvPr id="0" name=""/>
        <dsp:cNvSpPr/>
      </dsp:nvSpPr>
      <dsp:spPr>
        <a:xfrm>
          <a:off x="4068588" y="4625"/>
          <a:ext cx="1006822" cy="1006822"/>
        </a:xfrm>
        <a:prstGeom prst="ellipse">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5240" tIns="15240" rIns="15240" bIns="15240" numCol="1" spcCol="1270" anchor="ctr" anchorCtr="0">
          <a:noAutofit/>
        </a:bodyPr>
        <a:lstStyle/>
        <a:p>
          <a:pPr lvl="0" algn="ctr" defTabSz="533400" rtl="1">
            <a:lnSpc>
              <a:spcPct val="90000"/>
            </a:lnSpc>
            <a:spcBef>
              <a:spcPct val="0"/>
            </a:spcBef>
            <a:spcAft>
              <a:spcPct val="35000"/>
            </a:spcAft>
          </a:pPr>
          <a:r>
            <a:rPr lang="ar-SA" sz="1200" b="1" kern="1200" dirty="0" smtClean="0"/>
            <a:t>عنوان الموديول </a:t>
          </a:r>
          <a:endParaRPr lang="ar-SA" sz="1200" b="1" kern="1200" dirty="0"/>
        </a:p>
      </dsp:txBody>
      <dsp:txXfrm>
        <a:off x="4216034" y="152071"/>
        <a:ext cx="711930" cy="711930"/>
      </dsp:txXfrm>
    </dsp:sp>
    <dsp:sp modelId="{662C2829-32F6-4E45-B413-28E76CE7F019}">
      <dsp:nvSpPr>
        <dsp:cNvPr id="0" name=""/>
        <dsp:cNvSpPr/>
      </dsp:nvSpPr>
      <dsp:spPr>
        <a:xfrm rot="900000">
          <a:off x="5161048" y="531841"/>
          <a:ext cx="267745" cy="339802"/>
        </a:xfrm>
        <a:prstGeom prst="rightArrow">
          <a:avLst>
            <a:gd name="adj1" fmla="val 60000"/>
            <a:gd name="adj2" fmla="val 50000"/>
          </a:avLst>
        </a:prstGeom>
        <a:solidFill>
          <a:schemeClr val="accent2">
            <a:hueOff val="0"/>
            <a:satOff val="0"/>
            <a:lumOff val="0"/>
            <a:alphaOff val="0"/>
          </a:schemeClr>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z="-70000" extrusionH="63500" prstMaterial="matte">
          <a:bevelT w="25400" h="6350" prst="relaxedInset"/>
          <a:contourClr>
            <a:schemeClr val="bg1"/>
          </a:contourClr>
        </a:sp3d>
      </dsp:spPr>
      <dsp:style>
        <a:lnRef idx="0">
          <a:scrgbClr r="0" g="0" b="0"/>
        </a:lnRef>
        <a:fillRef idx="1">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444500" rtl="1">
            <a:lnSpc>
              <a:spcPct val="90000"/>
            </a:lnSpc>
            <a:spcBef>
              <a:spcPct val="0"/>
            </a:spcBef>
            <a:spcAft>
              <a:spcPct val="35000"/>
            </a:spcAft>
          </a:pPr>
          <a:endParaRPr lang="ar-SA" sz="1000" kern="1200"/>
        </a:p>
      </dsp:txBody>
      <dsp:txXfrm>
        <a:off x="5162416" y="589406"/>
        <a:ext cx="187422" cy="203882"/>
      </dsp:txXfrm>
    </dsp:sp>
    <dsp:sp modelId="{EA4503C3-4D6C-4921-B12C-19F7AF3609CB}">
      <dsp:nvSpPr>
        <dsp:cNvPr id="0" name=""/>
        <dsp:cNvSpPr/>
      </dsp:nvSpPr>
      <dsp:spPr>
        <a:xfrm>
          <a:off x="5529070" y="395960"/>
          <a:ext cx="1006822" cy="1006822"/>
        </a:xfrm>
        <a:prstGeom prst="ellipse">
          <a:avLst/>
        </a:prstGeom>
        <a:gradFill rotWithShape="0">
          <a:gsLst>
            <a:gs pos="0">
              <a:schemeClr val="accent3">
                <a:hueOff val="0"/>
                <a:satOff val="0"/>
                <a:lumOff val="0"/>
                <a:alphaOff val="0"/>
                <a:shade val="51000"/>
                <a:satMod val="130000"/>
              </a:schemeClr>
            </a:gs>
            <a:gs pos="80000">
              <a:schemeClr val="accent3">
                <a:hueOff val="0"/>
                <a:satOff val="0"/>
                <a:lumOff val="0"/>
                <a:alphaOff val="0"/>
                <a:shade val="93000"/>
                <a:satMod val="130000"/>
              </a:schemeClr>
            </a:gs>
            <a:gs pos="100000">
              <a:schemeClr val="accent3">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5240" tIns="15240" rIns="15240" bIns="15240" numCol="1" spcCol="1270" anchor="ctr" anchorCtr="0">
          <a:noAutofit/>
        </a:bodyPr>
        <a:lstStyle/>
        <a:p>
          <a:pPr lvl="0" algn="ctr" defTabSz="533400" rtl="1">
            <a:lnSpc>
              <a:spcPct val="90000"/>
            </a:lnSpc>
            <a:spcBef>
              <a:spcPct val="0"/>
            </a:spcBef>
            <a:spcAft>
              <a:spcPct val="35000"/>
            </a:spcAft>
          </a:pPr>
          <a:r>
            <a:rPr lang="ar-SA" sz="1200" b="1" kern="1200" dirty="0" smtClean="0"/>
            <a:t>ارشادات وتعليمات للمتعلم</a:t>
          </a:r>
          <a:endParaRPr lang="ar-SA" sz="1200" b="1" kern="1200" dirty="0"/>
        </a:p>
      </dsp:txBody>
      <dsp:txXfrm>
        <a:off x="5676516" y="543406"/>
        <a:ext cx="711930" cy="711930"/>
      </dsp:txXfrm>
    </dsp:sp>
    <dsp:sp modelId="{F8F044BA-974D-4B6F-BA7D-E5315EFE07CD}">
      <dsp:nvSpPr>
        <dsp:cNvPr id="0" name=""/>
        <dsp:cNvSpPr/>
      </dsp:nvSpPr>
      <dsp:spPr>
        <a:xfrm rot="2700000">
          <a:off x="6427823" y="1258685"/>
          <a:ext cx="267745" cy="339802"/>
        </a:xfrm>
        <a:prstGeom prst="rightArrow">
          <a:avLst>
            <a:gd name="adj1" fmla="val 60000"/>
            <a:gd name="adj2" fmla="val 50000"/>
          </a:avLst>
        </a:prstGeom>
        <a:solidFill>
          <a:schemeClr val="accent3">
            <a:hueOff val="0"/>
            <a:satOff val="0"/>
            <a:lumOff val="0"/>
            <a:alphaOff val="0"/>
          </a:schemeClr>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z="-70000" extrusionH="63500" prstMaterial="matte">
          <a:bevelT w="25400" h="6350" prst="relaxedInset"/>
          <a:contourClr>
            <a:schemeClr val="bg1"/>
          </a:contourClr>
        </a:sp3d>
      </dsp:spPr>
      <dsp:style>
        <a:lnRef idx="0">
          <a:scrgbClr r="0" g="0" b="0"/>
        </a:lnRef>
        <a:fillRef idx="1">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444500" rtl="1">
            <a:lnSpc>
              <a:spcPct val="90000"/>
            </a:lnSpc>
            <a:spcBef>
              <a:spcPct val="0"/>
            </a:spcBef>
            <a:spcAft>
              <a:spcPct val="35000"/>
            </a:spcAft>
          </a:pPr>
          <a:endParaRPr lang="ar-SA" sz="1000" kern="1200"/>
        </a:p>
      </dsp:txBody>
      <dsp:txXfrm>
        <a:off x="6439586" y="1298247"/>
        <a:ext cx="187422" cy="203882"/>
      </dsp:txXfrm>
    </dsp:sp>
    <dsp:sp modelId="{7ABB0456-E27A-4473-B16F-77DF852B15DC}">
      <dsp:nvSpPr>
        <dsp:cNvPr id="0" name=""/>
        <dsp:cNvSpPr/>
      </dsp:nvSpPr>
      <dsp:spPr>
        <a:xfrm>
          <a:off x="6598216" y="1465106"/>
          <a:ext cx="1006822" cy="1006822"/>
        </a:xfrm>
        <a:prstGeom prst="ellipse">
          <a:avLst/>
        </a:prstGeom>
        <a:gradFill rotWithShape="0">
          <a:gsLst>
            <a:gs pos="0">
              <a:schemeClr val="accent4">
                <a:hueOff val="0"/>
                <a:satOff val="0"/>
                <a:lumOff val="0"/>
                <a:alphaOff val="0"/>
                <a:shade val="51000"/>
                <a:satMod val="130000"/>
              </a:schemeClr>
            </a:gs>
            <a:gs pos="80000">
              <a:schemeClr val="accent4">
                <a:hueOff val="0"/>
                <a:satOff val="0"/>
                <a:lumOff val="0"/>
                <a:alphaOff val="0"/>
                <a:shade val="93000"/>
                <a:satMod val="130000"/>
              </a:schemeClr>
            </a:gs>
            <a:gs pos="100000">
              <a:schemeClr val="accent4">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5240" tIns="15240" rIns="15240" bIns="15240" numCol="1" spcCol="1270" anchor="ctr" anchorCtr="0">
          <a:noAutofit/>
        </a:bodyPr>
        <a:lstStyle/>
        <a:p>
          <a:pPr lvl="0" algn="ctr" defTabSz="533400" rtl="1">
            <a:lnSpc>
              <a:spcPct val="90000"/>
            </a:lnSpc>
            <a:spcBef>
              <a:spcPct val="0"/>
            </a:spcBef>
            <a:spcAft>
              <a:spcPct val="35000"/>
            </a:spcAft>
          </a:pPr>
          <a:r>
            <a:rPr lang="ar-SA" sz="1200" b="1" kern="1200" smtClean="0"/>
            <a:t>الافكار الثانوية للموديول </a:t>
          </a:r>
          <a:endParaRPr lang="ar-SA" sz="1200" b="1" kern="1200" dirty="0"/>
        </a:p>
      </dsp:txBody>
      <dsp:txXfrm>
        <a:off x="6745662" y="1612552"/>
        <a:ext cx="711930" cy="711930"/>
      </dsp:txXfrm>
    </dsp:sp>
    <dsp:sp modelId="{080FBE2D-557D-48F5-B36D-1C3F550735E2}">
      <dsp:nvSpPr>
        <dsp:cNvPr id="0" name=""/>
        <dsp:cNvSpPr/>
      </dsp:nvSpPr>
      <dsp:spPr>
        <a:xfrm rot="4500000">
          <a:off x="7161461" y="2521537"/>
          <a:ext cx="267745" cy="339802"/>
        </a:xfrm>
        <a:prstGeom prst="rightArrow">
          <a:avLst>
            <a:gd name="adj1" fmla="val 60000"/>
            <a:gd name="adj2" fmla="val 50000"/>
          </a:avLst>
        </a:prstGeom>
        <a:solidFill>
          <a:schemeClr val="accent4">
            <a:hueOff val="0"/>
            <a:satOff val="0"/>
            <a:lumOff val="0"/>
            <a:alphaOff val="0"/>
          </a:schemeClr>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z="-70000" extrusionH="63500" prstMaterial="matte">
          <a:bevelT w="25400" h="6350" prst="relaxedInset"/>
          <a:contourClr>
            <a:schemeClr val="bg1"/>
          </a:contourClr>
        </a:sp3d>
      </dsp:spPr>
      <dsp:style>
        <a:lnRef idx="0">
          <a:scrgbClr r="0" g="0" b="0"/>
        </a:lnRef>
        <a:fillRef idx="1">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444500" rtl="1">
            <a:lnSpc>
              <a:spcPct val="90000"/>
            </a:lnSpc>
            <a:spcBef>
              <a:spcPct val="0"/>
            </a:spcBef>
            <a:spcAft>
              <a:spcPct val="35000"/>
            </a:spcAft>
          </a:pPr>
          <a:endParaRPr lang="ar-SA" sz="1000" kern="1200"/>
        </a:p>
      </dsp:txBody>
      <dsp:txXfrm>
        <a:off x="7191228" y="2550704"/>
        <a:ext cx="187422" cy="203882"/>
      </dsp:txXfrm>
    </dsp:sp>
    <dsp:sp modelId="{FB9D3B70-7C71-42D3-A59E-9B2AE2A6A467}">
      <dsp:nvSpPr>
        <dsp:cNvPr id="0" name=""/>
        <dsp:cNvSpPr/>
      </dsp:nvSpPr>
      <dsp:spPr>
        <a:xfrm>
          <a:off x="6989551" y="2925588"/>
          <a:ext cx="1006822" cy="1006822"/>
        </a:xfrm>
        <a:prstGeom prst="ellipse">
          <a:avLst/>
        </a:prstGeom>
        <a:gradFill rotWithShape="0">
          <a:gsLst>
            <a:gs pos="0">
              <a:schemeClr val="accent5">
                <a:hueOff val="0"/>
                <a:satOff val="0"/>
                <a:lumOff val="0"/>
                <a:alphaOff val="0"/>
                <a:shade val="51000"/>
                <a:satMod val="130000"/>
              </a:schemeClr>
            </a:gs>
            <a:gs pos="80000">
              <a:schemeClr val="accent5">
                <a:hueOff val="0"/>
                <a:satOff val="0"/>
                <a:lumOff val="0"/>
                <a:alphaOff val="0"/>
                <a:shade val="93000"/>
                <a:satMod val="130000"/>
              </a:schemeClr>
            </a:gs>
            <a:gs pos="100000">
              <a:schemeClr val="accent5">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5240" tIns="15240" rIns="15240" bIns="15240" numCol="1" spcCol="1270" anchor="ctr" anchorCtr="0">
          <a:noAutofit/>
        </a:bodyPr>
        <a:lstStyle/>
        <a:p>
          <a:pPr lvl="0" algn="ctr" defTabSz="533400" rtl="1">
            <a:lnSpc>
              <a:spcPct val="90000"/>
            </a:lnSpc>
            <a:spcBef>
              <a:spcPct val="0"/>
            </a:spcBef>
            <a:spcAft>
              <a:spcPct val="35000"/>
            </a:spcAft>
          </a:pPr>
          <a:r>
            <a:rPr lang="ar-SA" sz="1200" b="1" kern="1200" smtClean="0"/>
            <a:t>مقدمة الموديول </a:t>
          </a:r>
          <a:endParaRPr lang="ar-SA" sz="1200" b="1" kern="1200" dirty="0"/>
        </a:p>
      </dsp:txBody>
      <dsp:txXfrm>
        <a:off x="7136997" y="3073034"/>
        <a:ext cx="711930" cy="711930"/>
      </dsp:txXfrm>
    </dsp:sp>
    <dsp:sp modelId="{2B7D9980-BF58-4926-B647-2B3197330C5B}">
      <dsp:nvSpPr>
        <dsp:cNvPr id="0" name=""/>
        <dsp:cNvSpPr/>
      </dsp:nvSpPr>
      <dsp:spPr>
        <a:xfrm rot="6300000">
          <a:off x="7165383" y="3982019"/>
          <a:ext cx="267745" cy="339802"/>
        </a:xfrm>
        <a:prstGeom prst="rightArrow">
          <a:avLst>
            <a:gd name="adj1" fmla="val 60000"/>
            <a:gd name="adj2" fmla="val 50000"/>
          </a:avLst>
        </a:prstGeom>
        <a:solidFill>
          <a:schemeClr val="accent5">
            <a:hueOff val="0"/>
            <a:satOff val="0"/>
            <a:lumOff val="0"/>
            <a:alphaOff val="0"/>
          </a:schemeClr>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z="-70000" extrusionH="63500" prstMaterial="matte">
          <a:bevelT w="25400" h="6350" prst="relaxedInset"/>
          <a:contourClr>
            <a:schemeClr val="bg1"/>
          </a:contourClr>
        </a:sp3d>
      </dsp:spPr>
      <dsp:style>
        <a:lnRef idx="0">
          <a:scrgbClr r="0" g="0" b="0"/>
        </a:lnRef>
        <a:fillRef idx="1">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444500" rtl="1">
            <a:lnSpc>
              <a:spcPct val="90000"/>
            </a:lnSpc>
            <a:spcBef>
              <a:spcPct val="0"/>
            </a:spcBef>
            <a:spcAft>
              <a:spcPct val="35000"/>
            </a:spcAft>
          </a:pPr>
          <a:endParaRPr lang="ar-SA" sz="1000" kern="1200"/>
        </a:p>
      </dsp:txBody>
      <dsp:txXfrm rot="10800000">
        <a:off x="7215939" y="4011186"/>
        <a:ext cx="187422" cy="203882"/>
      </dsp:txXfrm>
    </dsp:sp>
    <dsp:sp modelId="{B09BF889-CDF5-4CD9-9C17-FAD625788224}">
      <dsp:nvSpPr>
        <dsp:cNvPr id="0" name=""/>
        <dsp:cNvSpPr/>
      </dsp:nvSpPr>
      <dsp:spPr>
        <a:xfrm>
          <a:off x="6598216" y="4386070"/>
          <a:ext cx="1006822" cy="1006822"/>
        </a:xfrm>
        <a:prstGeom prst="ellipse">
          <a:avLst/>
        </a:prstGeom>
        <a:gradFill rotWithShape="0">
          <a:gsLst>
            <a:gs pos="0">
              <a:schemeClr val="accent6">
                <a:hueOff val="0"/>
                <a:satOff val="0"/>
                <a:lumOff val="0"/>
                <a:alphaOff val="0"/>
                <a:shade val="51000"/>
                <a:satMod val="130000"/>
              </a:schemeClr>
            </a:gs>
            <a:gs pos="80000">
              <a:schemeClr val="accent6">
                <a:hueOff val="0"/>
                <a:satOff val="0"/>
                <a:lumOff val="0"/>
                <a:alphaOff val="0"/>
                <a:shade val="93000"/>
                <a:satMod val="130000"/>
              </a:schemeClr>
            </a:gs>
            <a:gs pos="100000">
              <a:schemeClr val="accent6">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5240" tIns="15240" rIns="15240" bIns="15240" numCol="1" spcCol="1270" anchor="ctr" anchorCtr="0">
          <a:noAutofit/>
        </a:bodyPr>
        <a:lstStyle/>
        <a:p>
          <a:pPr lvl="0" algn="ctr" defTabSz="533400" rtl="1">
            <a:lnSpc>
              <a:spcPct val="90000"/>
            </a:lnSpc>
            <a:spcBef>
              <a:spcPct val="0"/>
            </a:spcBef>
            <a:spcAft>
              <a:spcPct val="35000"/>
            </a:spcAft>
          </a:pPr>
          <a:r>
            <a:rPr lang="ar-SA" sz="1200" b="1" kern="1200" smtClean="0"/>
            <a:t>الأهداف السلوكية </a:t>
          </a:r>
          <a:endParaRPr lang="ar-SA" sz="1200" b="1" kern="1200" dirty="0"/>
        </a:p>
      </dsp:txBody>
      <dsp:txXfrm>
        <a:off x="6745662" y="4533516"/>
        <a:ext cx="711930" cy="711930"/>
      </dsp:txXfrm>
    </dsp:sp>
    <dsp:sp modelId="{23E5CF33-86F1-4C4B-B640-8928E2C52443}">
      <dsp:nvSpPr>
        <dsp:cNvPr id="0" name=""/>
        <dsp:cNvSpPr/>
      </dsp:nvSpPr>
      <dsp:spPr>
        <a:xfrm rot="8100000">
          <a:off x="6438540" y="5248794"/>
          <a:ext cx="267745" cy="339802"/>
        </a:xfrm>
        <a:prstGeom prst="rightArrow">
          <a:avLst>
            <a:gd name="adj1" fmla="val 60000"/>
            <a:gd name="adj2" fmla="val 50000"/>
          </a:avLst>
        </a:prstGeom>
        <a:solidFill>
          <a:schemeClr val="accent6">
            <a:hueOff val="0"/>
            <a:satOff val="0"/>
            <a:lumOff val="0"/>
            <a:alphaOff val="0"/>
          </a:schemeClr>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z="-70000" extrusionH="63500" prstMaterial="matte">
          <a:bevelT w="25400" h="6350" prst="relaxedInset"/>
          <a:contourClr>
            <a:schemeClr val="bg1"/>
          </a:contourClr>
        </a:sp3d>
      </dsp:spPr>
      <dsp:style>
        <a:lnRef idx="0">
          <a:scrgbClr r="0" g="0" b="0"/>
        </a:lnRef>
        <a:fillRef idx="1">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444500" rtl="1">
            <a:lnSpc>
              <a:spcPct val="90000"/>
            </a:lnSpc>
            <a:spcBef>
              <a:spcPct val="0"/>
            </a:spcBef>
            <a:spcAft>
              <a:spcPct val="35000"/>
            </a:spcAft>
          </a:pPr>
          <a:endParaRPr lang="ar-SA" sz="1000" kern="1200"/>
        </a:p>
      </dsp:txBody>
      <dsp:txXfrm rot="10800000">
        <a:off x="6507100" y="5288356"/>
        <a:ext cx="187422" cy="203882"/>
      </dsp:txXfrm>
    </dsp:sp>
    <dsp:sp modelId="{CB438E7C-2B81-4E5B-B8C6-04570442A692}">
      <dsp:nvSpPr>
        <dsp:cNvPr id="0" name=""/>
        <dsp:cNvSpPr/>
      </dsp:nvSpPr>
      <dsp:spPr>
        <a:xfrm>
          <a:off x="5529070" y="5455216"/>
          <a:ext cx="1006822" cy="1006822"/>
        </a:xfrm>
        <a:prstGeom prst="ellipse">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5240" tIns="15240" rIns="15240" bIns="15240" numCol="1" spcCol="1270" anchor="ctr" anchorCtr="0">
          <a:noAutofit/>
        </a:bodyPr>
        <a:lstStyle/>
        <a:p>
          <a:pPr lvl="0" algn="ctr" defTabSz="533400" rtl="1">
            <a:lnSpc>
              <a:spcPct val="90000"/>
            </a:lnSpc>
            <a:spcBef>
              <a:spcPct val="0"/>
            </a:spcBef>
            <a:spcAft>
              <a:spcPct val="35000"/>
            </a:spcAft>
          </a:pPr>
          <a:r>
            <a:rPr lang="ar-SA" sz="1200" b="1" kern="1200" smtClean="0"/>
            <a:t>الاختبار القبلي  </a:t>
          </a:r>
          <a:endParaRPr lang="ar-SA" sz="1200" b="1" kern="1200" dirty="0"/>
        </a:p>
      </dsp:txBody>
      <dsp:txXfrm>
        <a:off x="5676516" y="5602662"/>
        <a:ext cx="711930" cy="711930"/>
      </dsp:txXfrm>
    </dsp:sp>
    <dsp:sp modelId="{A2C2814F-1161-4B03-8AFA-B2D53008A074}">
      <dsp:nvSpPr>
        <dsp:cNvPr id="0" name=""/>
        <dsp:cNvSpPr/>
      </dsp:nvSpPr>
      <dsp:spPr>
        <a:xfrm rot="9900000">
          <a:off x="5175687" y="5982432"/>
          <a:ext cx="267745" cy="339802"/>
        </a:xfrm>
        <a:prstGeom prst="rightArrow">
          <a:avLst>
            <a:gd name="adj1" fmla="val 60000"/>
            <a:gd name="adj2" fmla="val 50000"/>
          </a:avLst>
        </a:prstGeom>
        <a:solidFill>
          <a:schemeClr val="accent2">
            <a:hueOff val="0"/>
            <a:satOff val="0"/>
            <a:lumOff val="0"/>
            <a:alphaOff val="0"/>
          </a:schemeClr>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z="-70000" extrusionH="63500" prstMaterial="matte">
          <a:bevelT w="25400" h="6350" prst="relaxedInset"/>
          <a:contourClr>
            <a:schemeClr val="bg1"/>
          </a:contourClr>
        </a:sp3d>
      </dsp:spPr>
      <dsp:style>
        <a:lnRef idx="0">
          <a:scrgbClr r="0" g="0" b="0"/>
        </a:lnRef>
        <a:fillRef idx="1">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444500" rtl="1">
            <a:lnSpc>
              <a:spcPct val="90000"/>
            </a:lnSpc>
            <a:spcBef>
              <a:spcPct val="0"/>
            </a:spcBef>
            <a:spcAft>
              <a:spcPct val="35000"/>
            </a:spcAft>
          </a:pPr>
          <a:endParaRPr lang="ar-SA" sz="1000" kern="1200"/>
        </a:p>
      </dsp:txBody>
      <dsp:txXfrm rot="10800000">
        <a:off x="5254642" y="6039997"/>
        <a:ext cx="187422" cy="203882"/>
      </dsp:txXfrm>
    </dsp:sp>
    <dsp:sp modelId="{A7609DB4-C45D-4370-8C84-36B73BF7A1B8}">
      <dsp:nvSpPr>
        <dsp:cNvPr id="0" name=""/>
        <dsp:cNvSpPr/>
      </dsp:nvSpPr>
      <dsp:spPr>
        <a:xfrm>
          <a:off x="4068588" y="5846551"/>
          <a:ext cx="1006822" cy="1006822"/>
        </a:xfrm>
        <a:prstGeom prst="ellipse">
          <a:avLst/>
        </a:prstGeom>
        <a:gradFill rotWithShape="0">
          <a:gsLst>
            <a:gs pos="0">
              <a:schemeClr val="accent3">
                <a:hueOff val="0"/>
                <a:satOff val="0"/>
                <a:lumOff val="0"/>
                <a:alphaOff val="0"/>
                <a:shade val="51000"/>
                <a:satMod val="130000"/>
              </a:schemeClr>
            </a:gs>
            <a:gs pos="80000">
              <a:schemeClr val="accent3">
                <a:hueOff val="0"/>
                <a:satOff val="0"/>
                <a:lumOff val="0"/>
                <a:alphaOff val="0"/>
                <a:shade val="93000"/>
                <a:satMod val="130000"/>
              </a:schemeClr>
            </a:gs>
            <a:gs pos="100000">
              <a:schemeClr val="accent3">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5240" tIns="15240" rIns="15240" bIns="15240" numCol="1" spcCol="1270" anchor="ctr" anchorCtr="0">
          <a:noAutofit/>
        </a:bodyPr>
        <a:lstStyle/>
        <a:p>
          <a:pPr lvl="0" algn="ctr" defTabSz="533400" rtl="1">
            <a:lnSpc>
              <a:spcPct val="90000"/>
            </a:lnSpc>
            <a:spcBef>
              <a:spcPct val="0"/>
            </a:spcBef>
            <a:spcAft>
              <a:spcPct val="35000"/>
            </a:spcAft>
          </a:pPr>
          <a:r>
            <a:rPr lang="ar-SA" sz="1200" b="1" kern="1200" smtClean="0"/>
            <a:t>مفتاح تصحيح الاختبار القبلي </a:t>
          </a:r>
          <a:endParaRPr lang="ar-SA" sz="1200" b="1" kern="1200" dirty="0"/>
        </a:p>
      </dsp:txBody>
      <dsp:txXfrm>
        <a:off x="4216034" y="5993997"/>
        <a:ext cx="711930" cy="711930"/>
      </dsp:txXfrm>
    </dsp:sp>
    <dsp:sp modelId="{6ACCAADF-31C9-46A1-905F-70763B5C506D}">
      <dsp:nvSpPr>
        <dsp:cNvPr id="0" name=""/>
        <dsp:cNvSpPr/>
      </dsp:nvSpPr>
      <dsp:spPr>
        <a:xfrm rot="11700000">
          <a:off x="3715205" y="5986355"/>
          <a:ext cx="267745" cy="339802"/>
        </a:xfrm>
        <a:prstGeom prst="rightArrow">
          <a:avLst>
            <a:gd name="adj1" fmla="val 60000"/>
            <a:gd name="adj2" fmla="val 50000"/>
          </a:avLst>
        </a:prstGeom>
        <a:solidFill>
          <a:schemeClr val="accent3">
            <a:hueOff val="0"/>
            <a:satOff val="0"/>
            <a:lumOff val="0"/>
            <a:alphaOff val="0"/>
          </a:schemeClr>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z="-70000" extrusionH="63500" prstMaterial="matte">
          <a:bevelT w="25400" h="6350" prst="relaxedInset"/>
          <a:contourClr>
            <a:schemeClr val="bg1"/>
          </a:contourClr>
        </a:sp3d>
      </dsp:spPr>
      <dsp:style>
        <a:lnRef idx="0">
          <a:scrgbClr r="0" g="0" b="0"/>
        </a:lnRef>
        <a:fillRef idx="1">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444500" rtl="1">
            <a:lnSpc>
              <a:spcPct val="90000"/>
            </a:lnSpc>
            <a:spcBef>
              <a:spcPct val="0"/>
            </a:spcBef>
            <a:spcAft>
              <a:spcPct val="35000"/>
            </a:spcAft>
          </a:pPr>
          <a:endParaRPr lang="ar-SA" sz="1000" kern="1200"/>
        </a:p>
      </dsp:txBody>
      <dsp:txXfrm rot="10800000">
        <a:off x="3794160" y="6064710"/>
        <a:ext cx="187422" cy="203882"/>
      </dsp:txXfrm>
    </dsp:sp>
    <dsp:sp modelId="{CD6D75BF-4ED0-41B4-A533-A353FDC7FBDB}">
      <dsp:nvSpPr>
        <dsp:cNvPr id="0" name=""/>
        <dsp:cNvSpPr/>
      </dsp:nvSpPr>
      <dsp:spPr>
        <a:xfrm>
          <a:off x="2608106" y="5455216"/>
          <a:ext cx="1006822" cy="1006822"/>
        </a:xfrm>
        <a:prstGeom prst="ellipse">
          <a:avLst/>
        </a:prstGeom>
        <a:gradFill rotWithShape="0">
          <a:gsLst>
            <a:gs pos="0">
              <a:schemeClr val="accent4">
                <a:hueOff val="0"/>
                <a:satOff val="0"/>
                <a:lumOff val="0"/>
                <a:alphaOff val="0"/>
                <a:shade val="51000"/>
                <a:satMod val="130000"/>
              </a:schemeClr>
            </a:gs>
            <a:gs pos="80000">
              <a:schemeClr val="accent4">
                <a:hueOff val="0"/>
                <a:satOff val="0"/>
                <a:lumOff val="0"/>
                <a:alphaOff val="0"/>
                <a:shade val="93000"/>
                <a:satMod val="130000"/>
              </a:schemeClr>
            </a:gs>
            <a:gs pos="100000">
              <a:schemeClr val="accent4">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5240" tIns="15240" rIns="15240" bIns="15240" numCol="1" spcCol="1270" anchor="ctr" anchorCtr="0">
          <a:noAutofit/>
        </a:bodyPr>
        <a:lstStyle/>
        <a:p>
          <a:pPr lvl="0" algn="ctr" defTabSz="533400" rtl="1">
            <a:lnSpc>
              <a:spcPct val="90000"/>
            </a:lnSpc>
            <a:spcBef>
              <a:spcPct val="0"/>
            </a:spcBef>
            <a:spcAft>
              <a:spcPct val="35000"/>
            </a:spcAft>
          </a:pPr>
          <a:r>
            <a:rPr lang="ar-SA" sz="1200" b="1" kern="1200" smtClean="0"/>
            <a:t>محتوى الموديول التعليمي</a:t>
          </a:r>
          <a:endParaRPr lang="ar-SA" sz="1200" b="1" kern="1200" dirty="0"/>
        </a:p>
      </dsp:txBody>
      <dsp:txXfrm>
        <a:off x="2755552" y="5602662"/>
        <a:ext cx="711930" cy="711930"/>
      </dsp:txXfrm>
    </dsp:sp>
    <dsp:sp modelId="{DA3603ED-7447-4909-B2D7-C883CA584045}">
      <dsp:nvSpPr>
        <dsp:cNvPr id="0" name=""/>
        <dsp:cNvSpPr/>
      </dsp:nvSpPr>
      <dsp:spPr>
        <a:xfrm rot="13500000">
          <a:off x="2448430" y="5259511"/>
          <a:ext cx="267745" cy="339802"/>
        </a:xfrm>
        <a:prstGeom prst="rightArrow">
          <a:avLst>
            <a:gd name="adj1" fmla="val 60000"/>
            <a:gd name="adj2" fmla="val 50000"/>
          </a:avLst>
        </a:prstGeom>
        <a:solidFill>
          <a:schemeClr val="accent4">
            <a:hueOff val="0"/>
            <a:satOff val="0"/>
            <a:lumOff val="0"/>
            <a:alphaOff val="0"/>
          </a:schemeClr>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z="-70000" extrusionH="63500" prstMaterial="matte">
          <a:bevelT w="25400" h="6350" prst="relaxedInset"/>
          <a:contourClr>
            <a:schemeClr val="bg1"/>
          </a:contourClr>
        </a:sp3d>
      </dsp:spPr>
      <dsp:style>
        <a:lnRef idx="0">
          <a:scrgbClr r="0" g="0" b="0"/>
        </a:lnRef>
        <a:fillRef idx="1">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444500" rtl="1">
            <a:lnSpc>
              <a:spcPct val="90000"/>
            </a:lnSpc>
            <a:spcBef>
              <a:spcPct val="0"/>
            </a:spcBef>
            <a:spcAft>
              <a:spcPct val="35000"/>
            </a:spcAft>
          </a:pPr>
          <a:endParaRPr lang="ar-SA" sz="1000" kern="1200"/>
        </a:p>
      </dsp:txBody>
      <dsp:txXfrm rot="10800000">
        <a:off x="2516990" y="5355869"/>
        <a:ext cx="187422" cy="203882"/>
      </dsp:txXfrm>
    </dsp:sp>
    <dsp:sp modelId="{EBB65FFF-2407-4473-9753-6A03F54CB4D5}">
      <dsp:nvSpPr>
        <dsp:cNvPr id="0" name=""/>
        <dsp:cNvSpPr/>
      </dsp:nvSpPr>
      <dsp:spPr>
        <a:xfrm>
          <a:off x="1538960" y="4386070"/>
          <a:ext cx="1006822" cy="1006822"/>
        </a:xfrm>
        <a:prstGeom prst="ellipse">
          <a:avLst/>
        </a:prstGeom>
        <a:gradFill rotWithShape="0">
          <a:gsLst>
            <a:gs pos="0">
              <a:schemeClr val="accent5">
                <a:hueOff val="0"/>
                <a:satOff val="0"/>
                <a:lumOff val="0"/>
                <a:alphaOff val="0"/>
                <a:shade val="51000"/>
                <a:satMod val="130000"/>
              </a:schemeClr>
            </a:gs>
            <a:gs pos="80000">
              <a:schemeClr val="accent5">
                <a:hueOff val="0"/>
                <a:satOff val="0"/>
                <a:lumOff val="0"/>
                <a:alphaOff val="0"/>
                <a:shade val="93000"/>
                <a:satMod val="130000"/>
              </a:schemeClr>
            </a:gs>
            <a:gs pos="100000">
              <a:schemeClr val="accent5">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5240" tIns="15240" rIns="15240" bIns="15240" numCol="1" spcCol="1270" anchor="ctr" anchorCtr="0">
          <a:noAutofit/>
        </a:bodyPr>
        <a:lstStyle/>
        <a:p>
          <a:pPr lvl="0" algn="ctr" defTabSz="533400" rtl="1">
            <a:lnSpc>
              <a:spcPct val="90000"/>
            </a:lnSpc>
            <a:spcBef>
              <a:spcPct val="0"/>
            </a:spcBef>
            <a:spcAft>
              <a:spcPct val="35000"/>
            </a:spcAft>
          </a:pPr>
          <a:r>
            <a:rPr lang="ar-SA" sz="1200" b="1" kern="1200" smtClean="0"/>
            <a:t>الانشطة التعليمية  </a:t>
          </a:r>
          <a:endParaRPr lang="ar-SA" sz="1200" b="1" kern="1200" dirty="0"/>
        </a:p>
      </dsp:txBody>
      <dsp:txXfrm>
        <a:off x="1686406" y="4533516"/>
        <a:ext cx="711930" cy="711930"/>
      </dsp:txXfrm>
    </dsp:sp>
    <dsp:sp modelId="{BE03DEE8-51D7-4B14-BB9F-DD009BFB9EE5}">
      <dsp:nvSpPr>
        <dsp:cNvPr id="0" name=""/>
        <dsp:cNvSpPr/>
      </dsp:nvSpPr>
      <dsp:spPr>
        <a:xfrm rot="15300000">
          <a:off x="1714792" y="3996658"/>
          <a:ext cx="267745" cy="339802"/>
        </a:xfrm>
        <a:prstGeom prst="rightArrow">
          <a:avLst>
            <a:gd name="adj1" fmla="val 60000"/>
            <a:gd name="adj2" fmla="val 50000"/>
          </a:avLst>
        </a:prstGeom>
        <a:solidFill>
          <a:schemeClr val="accent5">
            <a:hueOff val="0"/>
            <a:satOff val="0"/>
            <a:lumOff val="0"/>
            <a:alphaOff val="0"/>
          </a:schemeClr>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z="-70000" extrusionH="63500" prstMaterial="matte">
          <a:bevelT w="25400" h="6350" prst="relaxedInset"/>
          <a:contourClr>
            <a:schemeClr val="bg1"/>
          </a:contourClr>
        </a:sp3d>
      </dsp:spPr>
      <dsp:style>
        <a:lnRef idx="0">
          <a:scrgbClr r="0" g="0" b="0"/>
        </a:lnRef>
        <a:fillRef idx="1">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444500" rtl="1">
            <a:lnSpc>
              <a:spcPct val="90000"/>
            </a:lnSpc>
            <a:spcBef>
              <a:spcPct val="0"/>
            </a:spcBef>
            <a:spcAft>
              <a:spcPct val="35000"/>
            </a:spcAft>
          </a:pPr>
          <a:endParaRPr lang="ar-SA" sz="1000" kern="1200"/>
        </a:p>
      </dsp:txBody>
      <dsp:txXfrm rot="10800000">
        <a:off x="1765348" y="4103411"/>
        <a:ext cx="187422" cy="203882"/>
      </dsp:txXfrm>
    </dsp:sp>
    <dsp:sp modelId="{57BE146A-3547-4219-95B5-EAC900B8A423}">
      <dsp:nvSpPr>
        <dsp:cNvPr id="0" name=""/>
        <dsp:cNvSpPr/>
      </dsp:nvSpPr>
      <dsp:spPr>
        <a:xfrm>
          <a:off x="1147625" y="2925588"/>
          <a:ext cx="1006822" cy="1006822"/>
        </a:xfrm>
        <a:prstGeom prst="ellipse">
          <a:avLst/>
        </a:prstGeom>
        <a:gradFill rotWithShape="0">
          <a:gsLst>
            <a:gs pos="0">
              <a:schemeClr val="accent6">
                <a:hueOff val="0"/>
                <a:satOff val="0"/>
                <a:lumOff val="0"/>
                <a:alphaOff val="0"/>
                <a:shade val="51000"/>
                <a:satMod val="130000"/>
              </a:schemeClr>
            </a:gs>
            <a:gs pos="80000">
              <a:schemeClr val="accent6">
                <a:hueOff val="0"/>
                <a:satOff val="0"/>
                <a:lumOff val="0"/>
                <a:alphaOff val="0"/>
                <a:shade val="93000"/>
                <a:satMod val="130000"/>
              </a:schemeClr>
            </a:gs>
            <a:gs pos="100000">
              <a:schemeClr val="accent6">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5240" tIns="15240" rIns="15240" bIns="15240" numCol="1" spcCol="1270" anchor="ctr" anchorCtr="0">
          <a:noAutofit/>
        </a:bodyPr>
        <a:lstStyle/>
        <a:p>
          <a:pPr lvl="0" algn="ctr" defTabSz="533400" rtl="1">
            <a:lnSpc>
              <a:spcPct val="90000"/>
            </a:lnSpc>
            <a:spcBef>
              <a:spcPct val="0"/>
            </a:spcBef>
            <a:spcAft>
              <a:spcPct val="35000"/>
            </a:spcAft>
          </a:pPr>
          <a:r>
            <a:rPr lang="ar-SA" sz="1200" b="1" kern="1200" smtClean="0"/>
            <a:t>الوسائل التعليمية  </a:t>
          </a:r>
          <a:endParaRPr lang="ar-SA" sz="1200" b="1" kern="1200" dirty="0"/>
        </a:p>
      </dsp:txBody>
      <dsp:txXfrm>
        <a:off x="1295071" y="3073034"/>
        <a:ext cx="711930" cy="711930"/>
      </dsp:txXfrm>
    </dsp:sp>
    <dsp:sp modelId="{25558FB6-0C08-47B1-8165-5A595B40548B}">
      <dsp:nvSpPr>
        <dsp:cNvPr id="0" name=""/>
        <dsp:cNvSpPr/>
      </dsp:nvSpPr>
      <dsp:spPr>
        <a:xfrm rot="17100000">
          <a:off x="1710869" y="2536176"/>
          <a:ext cx="267745" cy="339802"/>
        </a:xfrm>
        <a:prstGeom prst="rightArrow">
          <a:avLst>
            <a:gd name="adj1" fmla="val 60000"/>
            <a:gd name="adj2" fmla="val 50000"/>
          </a:avLst>
        </a:prstGeom>
        <a:solidFill>
          <a:schemeClr val="accent6">
            <a:hueOff val="0"/>
            <a:satOff val="0"/>
            <a:lumOff val="0"/>
            <a:alphaOff val="0"/>
          </a:schemeClr>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z="-70000" extrusionH="63500" prstMaterial="matte">
          <a:bevelT w="25400" h="6350" prst="relaxedInset"/>
          <a:contourClr>
            <a:schemeClr val="bg1"/>
          </a:contourClr>
        </a:sp3d>
      </dsp:spPr>
      <dsp:style>
        <a:lnRef idx="0">
          <a:scrgbClr r="0" g="0" b="0"/>
        </a:lnRef>
        <a:fillRef idx="1">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444500" rtl="1">
            <a:lnSpc>
              <a:spcPct val="90000"/>
            </a:lnSpc>
            <a:spcBef>
              <a:spcPct val="0"/>
            </a:spcBef>
            <a:spcAft>
              <a:spcPct val="35000"/>
            </a:spcAft>
          </a:pPr>
          <a:endParaRPr lang="ar-SA" sz="1000" kern="1200"/>
        </a:p>
      </dsp:txBody>
      <dsp:txXfrm>
        <a:off x="1740636" y="2642929"/>
        <a:ext cx="187422" cy="203882"/>
      </dsp:txXfrm>
    </dsp:sp>
    <dsp:sp modelId="{F1C85742-4C14-4BEB-9F15-3B061186F71B}">
      <dsp:nvSpPr>
        <dsp:cNvPr id="0" name=""/>
        <dsp:cNvSpPr/>
      </dsp:nvSpPr>
      <dsp:spPr>
        <a:xfrm>
          <a:off x="1538960" y="1465106"/>
          <a:ext cx="1006822" cy="1006822"/>
        </a:xfrm>
        <a:prstGeom prst="ellipse">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5240" tIns="15240" rIns="15240" bIns="15240" numCol="1" spcCol="1270" anchor="ctr" anchorCtr="0">
          <a:noAutofit/>
        </a:bodyPr>
        <a:lstStyle/>
        <a:p>
          <a:pPr lvl="0" algn="ctr" defTabSz="533400" rtl="1">
            <a:lnSpc>
              <a:spcPct val="90000"/>
            </a:lnSpc>
            <a:spcBef>
              <a:spcPct val="0"/>
            </a:spcBef>
            <a:spcAft>
              <a:spcPct val="35000"/>
            </a:spcAft>
          </a:pPr>
          <a:r>
            <a:rPr lang="ar-SA" sz="1200" b="1" kern="1200" smtClean="0"/>
            <a:t>مصادر التعلم الأخرى </a:t>
          </a:r>
          <a:endParaRPr lang="ar-SA" sz="1200" b="1" kern="1200" dirty="0"/>
        </a:p>
      </dsp:txBody>
      <dsp:txXfrm>
        <a:off x="1686406" y="1612552"/>
        <a:ext cx="711930" cy="711930"/>
      </dsp:txXfrm>
    </dsp:sp>
    <dsp:sp modelId="{F8036777-A825-484B-8FF2-658622988686}">
      <dsp:nvSpPr>
        <dsp:cNvPr id="0" name=""/>
        <dsp:cNvSpPr/>
      </dsp:nvSpPr>
      <dsp:spPr>
        <a:xfrm rot="18900000">
          <a:off x="2437713" y="1269401"/>
          <a:ext cx="267745" cy="339802"/>
        </a:xfrm>
        <a:prstGeom prst="rightArrow">
          <a:avLst>
            <a:gd name="adj1" fmla="val 60000"/>
            <a:gd name="adj2" fmla="val 50000"/>
          </a:avLst>
        </a:prstGeom>
        <a:solidFill>
          <a:schemeClr val="accent2">
            <a:hueOff val="0"/>
            <a:satOff val="0"/>
            <a:lumOff val="0"/>
            <a:alphaOff val="0"/>
          </a:schemeClr>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z="-70000" extrusionH="63500" prstMaterial="matte">
          <a:bevelT w="25400" h="6350" prst="relaxedInset"/>
          <a:contourClr>
            <a:schemeClr val="bg1"/>
          </a:contourClr>
        </a:sp3d>
      </dsp:spPr>
      <dsp:style>
        <a:lnRef idx="0">
          <a:scrgbClr r="0" g="0" b="0"/>
        </a:lnRef>
        <a:fillRef idx="1">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444500" rtl="1">
            <a:lnSpc>
              <a:spcPct val="90000"/>
            </a:lnSpc>
            <a:spcBef>
              <a:spcPct val="0"/>
            </a:spcBef>
            <a:spcAft>
              <a:spcPct val="35000"/>
            </a:spcAft>
          </a:pPr>
          <a:endParaRPr lang="ar-SA" sz="1000" kern="1200"/>
        </a:p>
      </dsp:txBody>
      <dsp:txXfrm>
        <a:off x="2449476" y="1365759"/>
        <a:ext cx="187422" cy="203882"/>
      </dsp:txXfrm>
    </dsp:sp>
    <dsp:sp modelId="{D681AF7B-365F-435A-9841-CCD1DC88E788}">
      <dsp:nvSpPr>
        <dsp:cNvPr id="0" name=""/>
        <dsp:cNvSpPr/>
      </dsp:nvSpPr>
      <dsp:spPr>
        <a:xfrm>
          <a:off x="2608106" y="395960"/>
          <a:ext cx="1006822" cy="1006822"/>
        </a:xfrm>
        <a:prstGeom prst="ellipse">
          <a:avLst/>
        </a:prstGeom>
        <a:gradFill rotWithShape="0">
          <a:gsLst>
            <a:gs pos="0">
              <a:schemeClr val="accent3">
                <a:hueOff val="0"/>
                <a:satOff val="0"/>
                <a:lumOff val="0"/>
                <a:alphaOff val="0"/>
                <a:shade val="51000"/>
                <a:satMod val="130000"/>
              </a:schemeClr>
            </a:gs>
            <a:gs pos="80000">
              <a:schemeClr val="accent3">
                <a:hueOff val="0"/>
                <a:satOff val="0"/>
                <a:lumOff val="0"/>
                <a:alphaOff val="0"/>
                <a:shade val="93000"/>
                <a:satMod val="130000"/>
              </a:schemeClr>
            </a:gs>
            <a:gs pos="100000">
              <a:schemeClr val="accent3">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5240" tIns="15240" rIns="15240" bIns="15240" numCol="1" spcCol="1270" anchor="ctr" anchorCtr="0">
          <a:noAutofit/>
        </a:bodyPr>
        <a:lstStyle/>
        <a:p>
          <a:pPr lvl="0" algn="ctr" defTabSz="533400" rtl="1">
            <a:lnSpc>
              <a:spcPct val="90000"/>
            </a:lnSpc>
            <a:spcBef>
              <a:spcPct val="0"/>
            </a:spcBef>
            <a:spcAft>
              <a:spcPct val="35000"/>
            </a:spcAft>
          </a:pPr>
          <a:r>
            <a:rPr lang="ar-SA" sz="1200" b="1" kern="1200" dirty="0" smtClean="0"/>
            <a:t>الاختبار البعدي</a:t>
          </a:r>
          <a:endParaRPr lang="ar-SA" sz="1200" b="1" kern="1200" dirty="0"/>
        </a:p>
      </dsp:txBody>
      <dsp:txXfrm>
        <a:off x="2755552" y="543406"/>
        <a:ext cx="711930" cy="711930"/>
      </dsp:txXfrm>
    </dsp:sp>
    <dsp:sp modelId="{988D2314-A3C9-4DB8-B26A-F8518F38B813}">
      <dsp:nvSpPr>
        <dsp:cNvPr id="0" name=""/>
        <dsp:cNvSpPr/>
      </dsp:nvSpPr>
      <dsp:spPr>
        <a:xfrm rot="20700000">
          <a:off x="3700566" y="535763"/>
          <a:ext cx="267745" cy="339802"/>
        </a:xfrm>
        <a:prstGeom prst="rightArrow">
          <a:avLst>
            <a:gd name="adj1" fmla="val 60000"/>
            <a:gd name="adj2" fmla="val 50000"/>
          </a:avLst>
        </a:prstGeom>
        <a:solidFill>
          <a:schemeClr val="accent3">
            <a:hueOff val="0"/>
            <a:satOff val="0"/>
            <a:lumOff val="0"/>
            <a:alphaOff val="0"/>
          </a:schemeClr>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z="-70000" extrusionH="63500" prstMaterial="matte">
          <a:bevelT w="25400" h="6350" prst="relaxedInset"/>
          <a:contourClr>
            <a:schemeClr val="bg1"/>
          </a:contourClr>
        </a:sp3d>
      </dsp:spPr>
      <dsp:style>
        <a:lnRef idx="0">
          <a:scrgbClr r="0" g="0" b="0"/>
        </a:lnRef>
        <a:fillRef idx="1">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444500" rtl="1">
            <a:lnSpc>
              <a:spcPct val="90000"/>
            </a:lnSpc>
            <a:spcBef>
              <a:spcPct val="0"/>
            </a:spcBef>
            <a:spcAft>
              <a:spcPct val="35000"/>
            </a:spcAft>
          </a:pPr>
          <a:endParaRPr lang="ar-SA" sz="1000" kern="1200"/>
        </a:p>
      </dsp:txBody>
      <dsp:txXfrm>
        <a:off x="3701934" y="614118"/>
        <a:ext cx="187422" cy="203882"/>
      </dsp:txXfrm>
    </dsp:sp>
  </dsp:spTree>
</dsp:drawing>
</file>

<file path=ppt/diagrams/layout1.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cycle2">
  <dgm:title val=""/>
  <dgm:desc val=""/>
  <dgm:catLst>
    <dgm:cat type="cycle" pri="1000"/>
    <dgm:cat type="convert" pri="10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onstrLst>
      <dgm:constr type="w" for="ch" ptType="node" refType="w"/>
      <dgm:constr type="w" for="ch" ptType="sibTrans" refType="w" refFor="ch" refPtType="node" op="equ" fact="0.25"/>
      <dgm:constr type="sibSp" refType="w" refFor="ch" refPtType="node" fact="0.5"/>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sibTransForEach" axis="followSib" ptType="sibTrans" hideLastTrans="0" cnt="1">
            <dgm:layoutNode name="sibTrans">
              <dgm:choose name="Name11">
                <dgm:if name="Name12" axis="par ch" ptType="doc node" func="cnt" op="lt" val="3">
                  <dgm:alg type="conn">
                    <dgm:param type="begPts" val="radial"/>
                    <dgm:param type="endPts" val="radial"/>
                  </dgm:alg>
                </dgm:if>
                <dgm:else name="Name13">
                  <dgm:alg type="conn">
                    <dgm:param type="begPts" val="auto"/>
                    <dgm:param type="endPts" val="auto"/>
                  </dgm:alg>
                </dgm:else>
              </dgm:choose>
              <dgm:shape xmlns:r="http://schemas.openxmlformats.org/officeDocument/2006/relationships" type="conn" r:blip="">
                <dgm:adjLst/>
              </dgm:shape>
              <dgm:presOf axis="self"/>
              <dgm:constrLst>
                <dgm:constr type="h" refType="w" fact="1.35"/>
                <dgm:constr type="connDist"/>
                <dgm:constr type="w" for="ch" refType="connDist" fact="0.45"/>
                <dgm:constr type="h" for="ch" refType="h"/>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14"/>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عنصر نائب للرأس 1"/>
          <p:cNvSpPr>
            <a:spLocks noGrp="1"/>
          </p:cNvSpPr>
          <p:nvPr>
            <p:ph type="hdr" sz="quarter"/>
          </p:nvPr>
        </p:nvSpPr>
        <p:spPr>
          <a:xfrm>
            <a:off x="3886200" y="0"/>
            <a:ext cx="2971800" cy="457200"/>
          </a:xfrm>
          <a:prstGeom prst="rect">
            <a:avLst/>
          </a:prstGeom>
        </p:spPr>
        <p:txBody>
          <a:bodyPr vert="horz" lIns="91440" tIns="45720" rIns="91440" bIns="45720" rtlCol="1"/>
          <a:lstStyle>
            <a:lvl1pPr algn="r">
              <a:defRPr sz="1200"/>
            </a:lvl1pPr>
          </a:lstStyle>
          <a:p>
            <a:endParaRPr lang="ar-SA"/>
          </a:p>
        </p:txBody>
      </p:sp>
      <p:sp>
        <p:nvSpPr>
          <p:cNvPr id="3" name="عنصر نائب للتاريخ 2"/>
          <p:cNvSpPr>
            <a:spLocks noGrp="1"/>
          </p:cNvSpPr>
          <p:nvPr>
            <p:ph type="dt" idx="1"/>
          </p:nvPr>
        </p:nvSpPr>
        <p:spPr>
          <a:xfrm>
            <a:off x="1588" y="0"/>
            <a:ext cx="2971800" cy="457200"/>
          </a:xfrm>
          <a:prstGeom prst="rect">
            <a:avLst/>
          </a:prstGeom>
        </p:spPr>
        <p:txBody>
          <a:bodyPr vert="horz" lIns="91440" tIns="45720" rIns="91440" bIns="45720" rtlCol="1"/>
          <a:lstStyle>
            <a:lvl1pPr algn="l">
              <a:defRPr sz="1200"/>
            </a:lvl1pPr>
          </a:lstStyle>
          <a:p>
            <a:fld id="{483156CE-461C-46BD-B2A9-D134332FE726}" type="datetimeFigureOut">
              <a:rPr lang="ar-SA" smtClean="0"/>
              <a:t>12/04/38</a:t>
            </a:fld>
            <a:endParaRPr lang="ar-SA"/>
          </a:p>
        </p:txBody>
      </p:sp>
      <p:sp>
        <p:nvSpPr>
          <p:cNvPr id="4" name="عنصر نائب لصورة الشريحة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1" anchor="ctr"/>
          <a:lstStyle/>
          <a:p>
            <a:endParaRPr lang="ar-SA"/>
          </a:p>
        </p:txBody>
      </p:sp>
      <p:sp>
        <p:nvSpPr>
          <p:cNvPr id="5" name="عنصر نائب للملاحظات 4"/>
          <p:cNvSpPr>
            <a:spLocks noGrp="1"/>
          </p:cNvSpPr>
          <p:nvPr>
            <p:ph type="body" sz="quarter" idx="3"/>
          </p:nvPr>
        </p:nvSpPr>
        <p:spPr>
          <a:xfrm>
            <a:off x="685800" y="4343400"/>
            <a:ext cx="5486400" cy="4114800"/>
          </a:xfrm>
          <a:prstGeom prst="rect">
            <a:avLst/>
          </a:prstGeom>
        </p:spPr>
        <p:txBody>
          <a:bodyPr vert="horz" lIns="91440" tIns="45720" rIns="91440" bIns="45720" rtlCol="1"/>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6" name="عنصر نائب للتذييل 5"/>
          <p:cNvSpPr>
            <a:spLocks noGrp="1"/>
          </p:cNvSpPr>
          <p:nvPr>
            <p:ph type="ftr" sz="quarter" idx="4"/>
          </p:nvPr>
        </p:nvSpPr>
        <p:spPr>
          <a:xfrm>
            <a:off x="3886200" y="8685213"/>
            <a:ext cx="2971800" cy="457200"/>
          </a:xfrm>
          <a:prstGeom prst="rect">
            <a:avLst/>
          </a:prstGeom>
        </p:spPr>
        <p:txBody>
          <a:bodyPr vert="horz" lIns="91440" tIns="45720" rIns="91440" bIns="45720" rtlCol="1" anchor="b"/>
          <a:lstStyle>
            <a:lvl1pPr algn="r">
              <a:defRPr sz="1200"/>
            </a:lvl1pPr>
          </a:lstStyle>
          <a:p>
            <a:endParaRPr lang="ar-SA"/>
          </a:p>
        </p:txBody>
      </p:sp>
      <p:sp>
        <p:nvSpPr>
          <p:cNvPr id="7" name="عنصر نائب لرقم الشريحة 6"/>
          <p:cNvSpPr>
            <a:spLocks noGrp="1"/>
          </p:cNvSpPr>
          <p:nvPr>
            <p:ph type="sldNum" sz="quarter" idx="5"/>
          </p:nvPr>
        </p:nvSpPr>
        <p:spPr>
          <a:xfrm>
            <a:off x="1588" y="8685213"/>
            <a:ext cx="2971800" cy="457200"/>
          </a:xfrm>
          <a:prstGeom prst="rect">
            <a:avLst/>
          </a:prstGeom>
        </p:spPr>
        <p:txBody>
          <a:bodyPr vert="horz" lIns="91440" tIns="45720" rIns="91440" bIns="45720" rtlCol="1" anchor="b"/>
          <a:lstStyle>
            <a:lvl1pPr algn="l">
              <a:defRPr sz="1200"/>
            </a:lvl1pPr>
          </a:lstStyle>
          <a:p>
            <a:fld id="{C813CE8F-0430-40A4-AD41-2C69E93F19D9}" type="slidenum">
              <a:rPr lang="ar-SA" smtClean="0"/>
              <a:t>‹#›</a:t>
            </a:fld>
            <a:endParaRPr lang="ar-SA"/>
          </a:p>
        </p:txBody>
      </p:sp>
    </p:spTree>
    <p:extLst>
      <p:ext uri="{BB962C8B-B14F-4D97-AF65-F5344CB8AC3E}">
        <p14:creationId xmlns:p14="http://schemas.microsoft.com/office/powerpoint/2010/main" val="1369459599"/>
      </p:ext>
    </p:extLst>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endParaRPr lang="ar-SA" dirty="0"/>
          </a:p>
        </p:txBody>
      </p:sp>
      <p:sp>
        <p:nvSpPr>
          <p:cNvPr id="4" name="عنصر نائب لرقم الشريحة 3"/>
          <p:cNvSpPr>
            <a:spLocks noGrp="1"/>
          </p:cNvSpPr>
          <p:nvPr>
            <p:ph type="sldNum" sz="quarter" idx="10"/>
          </p:nvPr>
        </p:nvSpPr>
        <p:spPr/>
        <p:txBody>
          <a:bodyPr/>
          <a:lstStyle/>
          <a:p>
            <a:fld id="{C813CE8F-0430-40A4-AD41-2C69E93F19D9}" type="slidenum">
              <a:rPr lang="ar-SA" smtClean="0"/>
              <a:t>8</a:t>
            </a:fld>
            <a:endParaRPr lang="ar-SA"/>
          </a:p>
        </p:txBody>
      </p:sp>
    </p:spTree>
    <p:extLst>
      <p:ext uri="{BB962C8B-B14F-4D97-AF65-F5344CB8AC3E}">
        <p14:creationId xmlns:p14="http://schemas.microsoft.com/office/powerpoint/2010/main" val="366177692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شريحة عنوان">
    <p:spTree>
      <p:nvGrpSpPr>
        <p:cNvPr id="1" name=""/>
        <p:cNvGrpSpPr/>
        <p:nvPr/>
      </p:nvGrpSpPr>
      <p:grpSpPr>
        <a:xfrm>
          <a:off x="0" y="0"/>
          <a:ext cx="0" cy="0"/>
          <a:chOff x="0" y="0"/>
          <a:chExt cx="0" cy="0"/>
        </a:xfrm>
      </p:grpSpPr>
      <p:sp>
        <p:nvSpPr>
          <p:cNvPr id="2" name="عنوان 1"/>
          <p:cNvSpPr>
            <a:spLocks noGrp="1"/>
          </p:cNvSpPr>
          <p:nvPr>
            <p:ph type="ctrTitle"/>
          </p:nvPr>
        </p:nvSpPr>
        <p:spPr>
          <a:xfrm>
            <a:off x="685800" y="2130425"/>
            <a:ext cx="7772400" cy="1470025"/>
          </a:xfrm>
        </p:spPr>
        <p:txBody>
          <a:bodyPr/>
          <a:lstStyle/>
          <a:p>
            <a:r>
              <a:rPr lang="ar-SA" smtClean="0"/>
              <a:t>انقر لتحرير نمط العنوان الرئيسي</a:t>
            </a:r>
            <a:endParaRPr lang="ar-SA"/>
          </a:p>
        </p:txBody>
      </p:sp>
      <p:sp>
        <p:nvSpPr>
          <p:cNvPr id="3" name="عنوان فرعي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ar-SA" smtClean="0"/>
              <a:t>انقر لتحرير نمط العنوان الثانوي الرئيسي</a:t>
            </a:r>
            <a:endParaRPr lang="ar-SA"/>
          </a:p>
        </p:txBody>
      </p:sp>
      <p:sp>
        <p:nvSpPr>
          <p:cNvPr id="4" name="عنصر نائب للتاريخ 3"/>
          <p:cNvSpPr>
            <a:spLocks noGrp="1"/>
          </p:cNvSpPr>
          <p:nvPr>
            <p:ph type="dt" sz="half" idx="10"/>
          </p:nvPr>
        </p:nvSpPr>
        <p:spPr/>
        <p:txBody>
          <a:bodyPr/>
          <a:lstStyle/>
          <a:p>
            <a:fld id="{5A2839D1-16F7-4064-9C20-B0364320B6E1}" type="datetimeFigureOut">
              <a:rPr lang="ar-SA" smtClean="0"/>
              <a:t>12/04/38</a:t>
            </a:fld>
            <a:endParaRPr lang="ar-SA" dirty="0"/>
          </a:p>
        </p:txBody>
      </p:sp>
      <p:sp>
        <p:nvSpPr>
          <p:cNvPr id="5" name="عنصر نائب للتذييل 4"/>
          <p:cNvSpPr>
            <a:spLocks noGrp="1"/>
          </p:cNvSpPr>
          <p:nvPr>
            <p:ph type="ftr" sz="quarter" idx="11"/>
          </p:nvPr>
        </p:nvSpPr>
        <p:spPr/>
        <p:txBody>
          <a:bodyPr/>
          <a:lstStyle/>
          <a:p>
            <a:endParaRPr lang="ar-SA" dirty="0"/>
          </a:p>
        </p:txBody>
      </p:sp>
      <p:sp>
        <p:nvSpPr>
          <p:cNvPr id="6" name="عنصر نائب لرقم الشريحة 5"/>
          <p:cNvSpPr>
            <a:spLocks noGrp="1"/>
          </p:cNvSpPr>
          <p:nvPr>
            <p:ph type="sldNum" sz="quarter" idx="12"/>
          </p:nvPr>
        </p:nvSpPr>
        <p:spPr/>
        <p:txBody>
          <a:bodyPr/>
          <a:lstStyle/>
          <a:p>
            <a:fld id="{EEDACC19-8B9F-4EBF-87E9-95AE60C02296}" type="slidenum">
              <a:rPr lang="ar-SA" smtClean="0"/>
              <a:t>‹#›</a:t>
            </a:fld>
            <a:endParaRPr lang="ar-SA" dirty="0"/>
          </a:p>
        </p:txBody>
      </p:sp>
    </p:spTree>
    <p:extLst>
      <p:ext uri="{BB962C8B-B14F-4D97-AF65-F5344CB8AC3E}">
        <p14:creationId xmlns:p14="http://schemas.microsoft.com/office/powerpoint/2010/main" val="31366012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عنوان ونص عمودي">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عنوان العمودي 2"/>
          <p:cNvSpPr>
            <a:spLocks noGrp="1"/>
          </p:cNvSpPr>
          <p:nvPr>
            <p:ph type="body" orient="vert" idx="1"/>
          </p:nvPr>
        </p:nvSpPr>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10"/>
          </p:nvPr>
        </p:nvSpPr>
        <p:spPr/>
        <p:txBody>
          <a:bodyPr/>
          <a:lstStyle/>
          <a:p>
            <a:fld id="{5A2839D1-16F7-4064-9C20-B0364320B6E1}" type="datetimeFigureOut">
              <a:rPr lang="ar-SA" smtClean="0"/>
              <a:t>12/04/38</a:t>
            </a:fld>
            <a:endParaRPr lang="ar-SA" dirty="0"/>
          </a:p>
        </p:txBody>
      </p:sp>
      <p:sp>
        <p:nvSpPr>
          <p:cNvPr id="5" name="عنصر نائب للتذييل 4"/>
          <p:cNvSpPr>
            <a:spLocks noGrp="1"/>
          </p:cNvSpPr>
          <p:nvPr>
            <p:ph type="ftr" sz="quarter" idx="11"/>
          </p:nvPr>
        </p:nvSpPr>
        <p:spPr/>
        <p:txBody>
          <a:bodyPr/>
          <a:lstStyle/>
          <a:p>
            <a:endParaRPr lang="ar-SA" dirty="0"/>
          </a:p>
        </p:txBody>
      </p:sp>
      <p:sp>
        <p:nvSpPr>
          <p:cNvPr id="6" name="عنصر نائب لرقم الشريحة 5"/>
          <p:cNvSpPr>
            <a:spLocks noGrp="1"/>
          </p:cNvSpPr>
          <p:nvPr>
            <p:ph type="sldNum" sz="quarter" idx="12"/>
          </p:nvPr>
        </p:nvSpPr>
        <p:spPr/>
        <p:txBody>
          <a:bodyPr/>
          <a:lstStyle/>
          <a:p>
            <a:fld id="{EEDACC19-8B9F-4EBF-87E9-95AE60C02296}" type="slidenum">
              <a:rPr lang="ar-SA" smtClean="0"/>
              <a:t>‹#›</a:t>
            </a:fld>
            <a:endParaRPr lang="ar-SA" dirty="0"/>
          </a:p>
        </p:txBody>
      </p:sp>
    </p:spTree>
    <p:extLst>
      <p:ext uri="{BB962C8B-B14F-4D97-AF65-F5344CB8AC3E}">
        <p14:creationId xmlns:p14="http://schemas.microsoft.com/office/powerpoint/2010/main" val="330711365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عنوان ونص عموديان">
    <p:spTree>
      <p:nvGrpSpPr>
        <p:cNvPr id="1" name=""/>
        <p:cNvGrpSpPr/>
        <p:nvPr/>
      </p:nvGrpSpPr>
      <p:grpSpPr>
        <a:xfrm>
          <a:off x="0" y="0"/>
          <a:ext cx="0" cy="0"/>
          <a:chOff x="0" y="0"/>
          <a:chExt cx="0" cy="0"/>
        </a:xfrm>
      </p:grpSpPr>
      <p:sp>
        <p:nvSpPr>
          <p:cNvPr id="2" name="عنوان عمودي 1"/>
          <p:cNvSpPr>
            <a:spLocks noGrp="1"/>
          </p:cNvSpPr>
          <p:nvPr>
            <p:ph type="title" orient="vert"/>
          </p:nvPr>
        </p:nvSpPr>
        <p:spPr>
          <a:xfrm>
            <a:off x="6629400" y="274638"/>
            <a:ext cx="2057400" cy="5851525"/>
          </a:xfrm>
        </p:spPr>
        <p:txBody>
          <a:bodyPr vert="eaVert"/>
          <a:lstStyle/>
          <a:p>
            <a:r>
              <a:rPr lang="ar-SA" smtClean="0"/>
              <a:t>انقر لتحرير نمط العنوان الرئيسي</a:t>
            </a:r>
            <a:endParaRPr lang="ar-SA"/>
          </a:p>
        </p:txBody>
      </p:sp>
      <p:sp>
        <p:nvSpPr>
          <p:cNvPr id="3" name="عنصر نائب للعنوان العمودي 2"/>
          <p:cNvSpPr>
            <a:spLocks noGrp="1"/>
          </p:cNvSpPr>
          <p:nvPr>
            <p:ph type="body" orient="vert" idx="1"/>
          </p:nvPr>
        </p:nvSpPr>
        <p:spPr>
          <a:xfrm>
            <a:off x="457200" y="274638"/>
            <a:ext cx="6019800" cy="5851525"/>
          </a:xfrm>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10"/>
          </p:nvPr>
        </p:nvSpPr>
        <p:spPr/>
        <p:txBody>
          <a:bodyPr/>
          <a:lstStyle/>
          <a:p>
            <a:fld id="{5A2839D1-16F7-4064-9C20-B0364320B6E1}" type="datetimeFigureOut">
              <a:rPr lang="ar-SA" smtClean="0"/>
              <a:t>12/04/38</a:t>
            </a:fld>
            <a:endParaRPr lang="ar-SA" dirty="0"/>
          </a:p>
        </p:txBody>
      </p:sp>
      <p:sp>
        <p:nvSpPr>
          <p:cNvPr id="5" name="عنصر نائب للتذييل 4"/>
          <p:cNvSpPr>
            <a:spLocks noGrp="1"/>
          </p:cNvSpPr>
          <p:nvPr>
            <p:ph type="ftr" sz="quarter" idx="11"/>
          </p:nvPr>
        </p:nvSpPr>
        <p:spPr/>
        <p:txBody>
          <a:bodyPr/>
          <a:lstStyle/>
          <a:p>
            <a:endParaRPr lang="ar-SA" dirty="0"/>
          </a:p>
        </p:txBody>
      </p:sp>
      <p:sp>
        <p:nvSpPr>
          <p:cNvPr id="6" name="عنصر نائب لرقم الشريحة 5"/>
          <p:cNvSpPr>
            <a:spLocks noGrp="1"/>
          </p:cNvSpPr>
          <p:nvPr>
            <p:ph type="sldNum" sz="quarter" idx="12"/>
          </p:nvPr>
        </p:nvSpPr>
        <p:spPr/>
        <p:txBody>
          <a:bodyPr/>
          <a:lstStyle/>
          <a:p>
            <a:fld id="{EEDACC19-8B9F-4EBF-87E9-95AE60C02296}" type="slidenum">
              <a:rPr lang="ar-SA" smtClean="0"/>
              <a:t>‹#›</a:t>
            </a:fld>
            <a:endParaRPr lang="ar-SA" dirty="0"/>
          </a:p>
        </p:txBody>
      </p:sp>
    </p:spTree>
    <p:extLst>
      <p:ext uri="{BB962C8B-B14F-4D97-AF65-F5344CB8AC3E}">
        <p14:creationId xmlns:p14="http://schemas.microsoft.com/office/powerpoint/2010/main" val="180076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عنوان ومحتوى">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محتوى 2"/>
          <p:cNvSpPr>
            <a:spLocks noGrp="1"/>
          </p:cNvSpPr>
          <p:nvPr>
            <p:ph idx="1"/>
          </p:nvPr>
        </p:nvSpPr>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10"/>
          </p:nvPr>
        </p:nvSpPr>
        <p:spPr/>
        <p:txBody>
          <a:bodyPr/>
          <a:lstStyle/>
          <a:p>
            <a:fld id="{5A2839D1-16F7-4064-9C20-B0364320B6E1}" type="datetimeFigureOut">
              <a:rPr lang="ar-SA" smtClean="0"/>
              <a:t>12/04/38</a:t>
            </a:fld>
            <a:endParaRPr lang="ar-SA" dirty="0"/>
          </a:p>
        </p:txBody>
      </p:sp>
      <p:sp>
        <p:nvSpPr>
          <p:cNvPr id="5" name="عنصر نائب للتذييل 4"/>
          <p:cNvSpPr>
            <a:spLocks noGrp="1"/>
          </p:cNvSpPr>
          <p:nvPr>
            <p:ph type="ftr" sz="quarter" idx="11"/>
          </p:nvPr>
        </p:nvSpPr>
        <p:spPr/>
        <p:txBody>
          <a:bodyPr/>
          <a:lstStyle/>
          <a:p>
            <a:endParaRPr lang="ar-SA" dirty="0"/>
          </a:p>
        </p:txBody>
      </p:sp>
      <p:sp>
        <p:nvSpPr>
          <p:cNvPr id="6" name="عنصر نائب لرقم الشريحة 5"/>
          <p:cNvSpPr>
            <a:spLocks noGrp="1"/>
          </p:cNvSpPr>
          <p:nvPr>
            <p:ph type="sldNum" sz="quarter" idx="12"/>
          </p:nvPr>
        </p:nvSpPr>
        <p:spPr/>
        <p:txBody>
          <a:bodyPr/>
          <a:lstStyle/>
          <a:p>
            <a:fld id="{EEDACC19-8B9F-4EBF-87E9-95AE60C02296}" type="slidenum">
              <a:rPr lang="ar-SA" smtClean="0"/>
              <a:t>‹#›</a:t>
            </a:fld>
            <a:endParaRPr lang="ar-SA" dirty="0"/>
          </a:p>
        </p:txBody>
      </p:sp>
    </p:spTree>
    <p:extLst>
      <p:ext uri="{BB962C8B-B14F-4D97-AF65-F5344CB8AC3E}">
        <p14:creationId xmlns:p14="http://schemas.microsoft.com/office/powerpoint/2010/main" val="17721336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عنوان المقطع">
    <p:spTree>
      <p:nvGrpSpPr>
        <p:cNvPr id="1" name=""/>
        <p:cNvGrpSpPr/>
        <p:nvPr/>
      </p:nvGrpSpPr>
      <p:grpSpPr>
        <a:xfrm>
          <a:off x="0" y="0"/>
          <a:ext cx="0" cy="0"/>
          <a:chOff x="0" y="0"/>
          <a:chExt cx="0" cy="0"/>
        </a:xfrm>
      </p:grpSpPr>
      <p:sp>
        <p:nvSpPr>
          <p:cNvPr id="2" name="عنوان 1"/>
          <p:cNvSpPr>
            <a:spLocks noGrp="1"/>
          </p:cNvSpPr>
          <p:nvPr>
            <p:ph type="title"/>
          </p:nvPr>
        </p:nvSpPr>
        <p:spPr>
          <a:xfrm>
            <a:off x="722313" y="4406900"/>
            <a:ext cx="7772400" cy="1362075"/>
          </a:xfrm>
        </p:spPr>
        <p:txBody>
          <a:bodyPr anchor="t"/>
          <a:lstStyle>
            <a:lvl1pPr algn="r">
              <a:defRPr sz="4000" b="1" cap="all"/>
            </a:lvl1p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ar-SA" smtClean="0"/>
              <a:t>انقر لتحرير أنماط النص الرئيسي</a:t>
            </a:r>
          </a:p>
        </p:txBody>
      </p:sp>
      <p:sp>
        <p:nvSpPr>
          <p:cNvPr id="4" name="عنصر نائب للتاريخ 3"/>
          <p:cNvSpPr>
            <a:spLocks noGrp="1"/>
          </p:cNvSpPr>
          <p:nvPr>
            <p:ph type="dt" sz="half" idx="10"/>
          </p:nvPr>
        </p:nvSpPr>
        <p:spPr/>
        <p:txBody>
          <a:bodyPr/>
          <a:lstStyle/>
          <a:p>
            <a:fld id="{5A2839D1-16F7-4064-9C20-B0364320B6E1}" type="datetimeFigureOut">
              <a:rPr lang="ar-SA" smtClean="0"/>
              <a:t>12/04/38</a:t>
            </a:fld>
            <a:endParaRPr lang="ar-SA" dirty="0"/>
          </a:p>
        </p:txBody>
      </p:sp>
      <p:sp>
        <p:nvSpPr>
          <p:cNvPr id="5" name="عنصر نائب للتذييل 4"/>
          <p:cNvSpPr>
            <a:spLocks noGrp="1"/>
          </p:cNvSpPr>
          <p:nvPr>
            <p:ph type="ftr" sz="quarter" idx="11"/>
          </p:nvPr>
        </p:nvSpPr>
        <p:spPr/>
        <p:txBody>
          <a:bodyPr/>
          <a:lstStyle/>
          <a:p>
            <a:endParaRPr lang="ar-SA" dirty="0"/>
          </a:p>
        </p:txBody>
      </p:sp>
      <p:sp>
        <p:nvSpPr>
          <p:cNvPr id="6" name="عنصر نائب لرقم الشريحة 5"/>
          <p:cNvSpPr>
            <a:spLocks noGrp="1"/>
          </p:cNvSpPr>
          <p:nvPr>
            <p:ph type="sldNum" sz="quarter" idx="12"/>
          </p:nvPr>
        </p:nvSpPr>
        <p:spPr/>
        <p:txBody>
          <a:bodyPr/>
          <a:lstStyle/>
          <a:p>
            <a:fld id="{EEDACC19-8B9F-4EBF-87E9-95AE60C02296}" type="slidenum">
              <a:rPr lang="ar-SA" smtClean="0"/>
              <a:t>‹#›</a:t>
            </a:fld>
            <a:endParaRPr lang="ar-SA" dirty="0"/>
          </a:p>
        </p:txBody>
      </p:sp>
    </p:spTree>
    <p:extLst>
      <p:ext uri="{BB962C8B-B14F-4D97-AF65-F5344CB8AC3E}">
        <p14:creationId xmlns:p14="http://schemas.microsoft.com/office/powerpoint/2010/main" val="288036261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محتويين">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محتوى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محتوى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5" name="عنصر نائب للتاريخ 4"/>
          <p:cNvSpPr>
            <a:spLocks noGrp="1"/>
          </p:cNvSpPr>
          <p:nvPr>
            <p:ph type="dt" sz="half" idx="10"/>
          </p:nvPr>
        </p:nvSpPr>
        <p:spPr/>
        <p:txBody>
          <a:bodyPr/>
          <a:lstStyle/>
          <a:p>
            <a:fld id="{5A2839D1-16F7-4064-9C20-B0364320B6E1}" type="datetimeFigureOut">
              <a:rPr lang="ar-SA" smtClean="0"/>
              <a:t>12/04/38</a:t>
            </a:fld>
            <a:endParaRPr lang="ar-SA" dirty="0"/>
          </a:p>
        </p:txBody>
      </p:sp>
      <p:sp>
        <p:nvSpPr>
          <p:cNvPr id="6" name="عنصر نائب للتذييل 5"/>
          <p:cNvSpPr>
            <a:spLocks noGrp="1"/>
          </p:cNvSpPr>
          <p:nvPr>
            <p:ph type="ftr" sz="quarter" idx="11"/>
          </p:nvPr>
        </p:nvSpPr>
        <p:spPr/>
        <p:txBody>
          <a:bodyPr/>
          <a:lstStyle/>
          <a:p>
            <a:endParaRPr lang="ar-SA" dirty="0"/>
          </a:p>
        </p:txBody>
      </p:sp>
      <p:sp>
        <p:nvSpPr>
          <p:cNvPr id="7" name="عنصر نائب لرقم الشريحة 6"/>
          <p:cNvSpPr>
            <a:spLocks noGrp="1"/>
          </p:cNvSpPr>
          <p:nvPr>
            <p:ph type="sldNum" sz="quarter" idx="12"/>
          </p:nvPr>
        </p:nvSpPr>
        <p:spPr/>
        <p:txBody>
          <a:bodyPr/>
          <a:lstStyle/>
          <a:p>
            <a:fld id="{EEDACC19-8B9F-4EBF-87E9-95AE60C02296}" type="slidenum">
              <a:rPr lang="ar-SA" smtClean="0"/>
              <a:t>‹#›</a:t>
            </a:fld>
            <a:endParaRPr lang="ar-SA" dirty="0"/>
          </a:p>
        </p:txBody>
      </p:sp>
    </p:spTree>
    <p:extLst>
      <p:ext uri="{BB962C8B-B14F-4D97-AF65-F5344CB8AC3E}">
        <p14:creationId xmlns:p14="http://schemas.microsoft.com/office/powerpoint/2010/main" val="2441700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مقارنة">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lvl1pPr>
              <a:defRPr/>
            </a:lvl1p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4" name="عنصر نائب للمحتوى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5" name="عنصر نائب للنص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6" name="عنصر نائب للمحتوى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7" name="عنصر نائب للتاريخ 6"/>
          <p:cNvSpPr>
            <a:spLocks noGrp="1"/>
          </p:cNvSpPr>
          <p:nvPr>
            <p:ph type="dt" sz="half" idx="10"/>
          </p:nvPr>
        </p:nvSpPr>
        <p:spPr/>
        <p:txBody>
          <a:bodyPr/>
          <a:lstStyle/>
          <a:p>
            <a:fld id="{5A2839D1-16F7-4064-9C20-B0364320B6E1}" type="datetimeFigureOut">
              <a:rPr lang="ar-SA" smtClean="0"/>
              <a:t>12/04/38</a:t>
            </a:fld>
            <a:endParaRPr lang="ar-SA" dirty="0"/>
          </a:p>
        </p:txBody>
      </p:sp>
      <p:sp>
        <p:nvSpPr>
          <p:cNvPr id="8" name="عنصر نائب للتذييل 7"/>
          <p:cNvSpPr>
            <a:spLocks noGrp="1"/>
          </p:cNvSpPr>
          <p:nvPr>
            <p:ph type="ftr" sz="quarter" idx="11"/>
          </p:nvPr>
        </p:nvSpPr>
        <p:spPr/>
        <p:txBody>
          <a:bodyPr/>
          <a:lstStyle/>
          <a:p>
            <a:endParaRPr lang="ar-SA" dirty="0"/>
          </a:p>
        </p:txBody>
      </p:sp>
      <p:sp>
        <p:nvSpPr>
          <p:cNvPr id="9" name="عنصر نائب لرقم الشريحة 8"/>
          <p:cNvSpPr>
            <a:spLocks noGrp="1"/>
          </p:cNvSpPr>
          <p:nvPr>
            <p:ph type="sldNum" sz="quarter" idx="12"/>
          </p:nvPr>
        </p:nvSpPr>
        <p:spPr/>
        <p:txBody>
          <a:bodyPr/>
          <a:lstStyle/>
          <a:p>
            <a:fld id="{EEDACC19-8B9F-4EBF-87E9-95AE60C02296}" type="slidenum">
              <a:rPr lang="ar-SA" smtClean="0"/>
              <a:t>‹#›</a:t>
            </a:fld>
            <a:endParaRPr lang="ar-SA" dirty="0"/>
          </a:p>
        </p:txBody>
      </p:sp>
    </p:spTree>
    <p:extLst>
      <p:ext uri="{BB962C8B-B14F-4D97-AF65-F5344CB8AC3E}">
        <p14:creationId xmlns:p14="http://schemas.microsoft.com/office/powerpoint/2010/main" val="203799630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عنوان فقط">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تاريخ 2"/>
          <p:cNvSpPr>
            <a:spLocks noGrp="1"/>
          </p:cNvSpPr>
          <p:nvPr>
            <p:ph type="dt" sz="half" idx="10"/>
          </p:nvPr>
        </p:nvSpPr>
        <p:spPr/>
        <p:txBody>
          <a:bodyPr/>
          <a:lstStyle/>
          <a:p>
            <a:fld id="{5A2839D1-16F7-4064-9C20-B0364320B6E1}" type="datetimeFigureOut">
              <a:rPr lang="ar-SA" smtClean="0"/>
              <a:t>12/04/38</a:t>
            </a:fld>
            <a:endParaRPr lang="ar-SA" dirty="0"/>
          </a:p>
        </p:txBody>
      </p:sp>
      <p:sp>
        <p:nvSpPr>
          <p:cNvPr id="4" name="عنصر نائب للتذييل 3"/>
          <p:cNvSpPr>
            <a:spLocks noGrp="1"/>
          </p:cNvSpPr>
          <p:nvPr>
            <p:ph type="ftr" sz="quarter" idx="11"/>
          </p:nvPr>
        </p:nvSpPr>
        <p:spPr/>
        <p:txBody>
          <a:bodyPr/>
          <a:lstStyle/>
          <a:p>
            <a:endParaRPr lang="ar-SA" dirty="0"/>
          </a:p>
        </p:txBody>
      </p:sp>
      <p:sp>
        <p:nvSpPr>
          <p:cNvPr id="5" name="عنصر نائب لرقم الشريحة 4"/>
          <p:cNvSpPr>
            <a:spLocks noGrp="1"/>
          </p:cNvSpPr>
          <p:nvPr>
            <p:ph type="sldNum" sz="quarter" idx="12"/>
          </p:nvPr>
        </p:nvSpPr>
        <p:spPr/>
        <p:txBody>
          <a:bodyPr/>
          <a:lstStyle/>
          <a:p>
            <a:fld id="{EEDACC19-8B9F-4EBF-87E9-95AE60C02296}" type="slidenum">
              <a:rPr lang="ar-SA" smtClean="0"/>
              <a:t>‹#›</a:t>
            </a:fld>
            <a:endParaRPr lang="ar-SA" dirty="0"/>
          </a:p>
        </p:txBody>
      </p:sp>
    </p:spTree>
    <p:extLst>
      <p:ext uri="{BB962C8B-B14F-4D97-AF65-F5344CB8AC3E}">
        <p14:creationId xmlns:p14="http://schemas.microsoft.com/office/powerpoint/2010/main" val="348813535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فارغ">
    <p:spTree>
      <p:nvGrpSpPr>
        <p:cNvPr id="1" name=""/>
        <p:cNvGrpSpPr/>
        <p:nvPr/>
      </p:nvGrpSpPr>
      <p:grpSpPr>
        <a:xfrm>
          <a:off x="0" y="0"/>
          <a:ext cx="0" cy="0"/>
          <a:chOff x="0" y="0"/>
          <a:chExt cx="0" cy="0"/>
        </a:xfrm>
      </p:grpSpPr>
      <p:sp>
        <p:nvSpPr>
          <p:cNvPr id="2" name="عنصر نائب للتاريخ 1"/>
          <p:cNvSpPr>
            <a:spLocks noGrp="1"/>
          </p:cNvSpPr>
          <p:nvPr>
            <p:ph type="dt" sz="half" idx="10"/>
          </p:nvPr>
        </p:nvSpPr>
        <p:spPr/>
        <p:txBody>
          <a:bodyPr/>
          <a:lstStyle/>
          <a:p>
            <a:fld id="{5A2839D1-16F7-4064-9C20-B0364320B6E1}" type="datetimeFigureOut">
              <a:rPr lang="ar-SA" smtClean="0"/>
              <a:t>12/04/38</a:t>
            </a:fld>
            <a:endParaRPr lang="ar-SA" dirty="0"/>
          </a:p>
        </p:txBody>
      </p:sp>
      <p:sp>
        <p:nvSpPr>
          <p:cNvPr id="3" name="عنصر نائب للتذييل 2"/>
          <p:cNvSpPr>
            <a:spLocks noGrp="1"/>
          </p:cNvSpPr>
          <p:nvPr>
            <p:ph type="ftr" sz="quarter" idx="11"/>
          </p:nvPr>
        </p:nvSpPr>
        <p:spPr/>
        <p:txBody>
          <a:bodyPr/>
          <a:lstStyle/>
          <a:p>
            <a:endParaRPr lang="ar-SA" dirty="0"/>
          </a:p>
        </p:txBody>
      </p:sp>
      <p:sp>
        <p:nvSpPr>
          <p:cNvPr id="4" name="عنصر نائب لرقم الشريحة 3"/>
          <p:cNvSpPr>
            <a:spLocks noGrp="1"/>
          </p:cNvSpPr>
          <p:nvPr>
            <p:ph type="sldNum" sz="quarter" idx="12"/>
          </p:nvPr>
        </p:nvSpPr>
        <p:spPr/>
        <p:txBody>
          <a:bodyPr/>
          <a:lstStyle/>
          <a:p>
            <a:fld id="{EEDACC19-8B9F-4EBF-87E9-95AE60C02296}" type="slidenum">
              <a:rPr lang="ar-SA" smtClean="0"/>
              <a:t>‹#›</a:t>
            </a:fld>
            <a:endParaRPr lang="ar-SA" dirty="0"/>
          </a:p>
        </p:txBody>
      </p:sp>
    </p:spTree>
    <p:extLst>
      <p:ext uri="{BB962C8B-B14F-4D97-AF65-F5344CB8AC3E}">
        <p14:creationId xmlns:p14="http://schemas.microsoft.com/office/powerpoint/2010/main" val="301376467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محتوى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273050"/>
            <a:ext cx="3008313" cy="1162050"/>
          </a:xfrm>
        </p:spPr>
        <p:txBody>
          <a:bodyPr anchor="b"/>
          <a:lstStyle>
            <a:lvl1pPr algn="r">
              <a:defRPr sz="2000" b="1"/>
            </a:lvl1pPr>
          </a:lstStyle>
          <a:p>
            <a:r>
              <a:rPr lang="ar-SA" smtClean="0"/>
              <a:t>انقر لتحرير نمط العنوان الرئيسي</a:t>
            </a:r>
            <a:endParaRPr lang="ar-SA"/>
          </a:p>
        </p:txBody>
      </p:sp>
      <p:sp>
        <p:nvSpPr>
          <p:cNvPr id="3" name="عنصر نائب للمحتوى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نص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عنصر نائب للتاريخ 4"/>
          <p:cNvSpPr>
            <a:spLocks noGrp="1"/>
          </p:cNvSpPr>
          <p:nvPr>
            <p:ph type="dt" sz="half" idx="10"/>
          </p:nvPr>
        </p:nvSpPr>
        <p:spPr/>
        <p:txBody>
          <a:bodyPr/>
          <a:lstStyle/>
          <a:p>
            <a:fld id="{5A2839D1-16F7-4064-9C20-B0364320B6E1}" type="datetimeFigureOut">
              <a:rPr lang="ar-SA" smtClean="0"/>
              <a:t>12/04/38</a:t>
            </a:fld>
            <a:endParaRPr lang="ar-SA" dirty="0"/>
          </a:p>
        </p:txBody>
      </p:sp>
      <p:sp>
        <p:nvSpPr>
          <p:cNvPr id="6" name="عنصر نائب للتذييل 5"/>
          <p:cNvSpPr>
            <a:spLocks noGrp="1"/>
          </p:cNvSpPr>
          <p:nvPr>
            <p:ph type="ftr" sz="quarter" idx="11"/>
          </p:nvPr>
        </p:nvSpPr>
        <p:spPr/>
        <p:txBody>
          <a:bodyPr/>
          <a:lstStyle/>
          <a:p>
            <a:endParaRPr lang="ar-SA" dirty="0"/>
          </a:p>
        </p:txBody>
      </p:sp>
      <p:sp>
        <p:nvSpPr>
          <p:cNvPr id="7" name="عنصر نائب لرقم الشريحة 6"/>
          <p:cNvSpPr>
            <a:spLocks noGrp="1"/>
          </p:cNvSpPr>
          <p:nvPr>
            <p:ph type="sldNum" sz="quarter" idx="12"/>
          </p:nvPr>
        </p:nvSpPr>
        <p:spPr/>
        <p:txBody>
          <a:bodyPr/>
          <a:lstStyle/>
          <a:p>
            <a:fld id="{EEDACC19-8B9F-4EBF-87E9-95AE60C02296}" type="slidenum">
              <a:rPr lang="ar-SA" smtClean="0"/>
              <a:t>‹#›</a:t>
            </a:fld>
            <a:endParaRPr lang="ar-SA" dirty="0"/>
          </a:p>
        </p:txBody>
      </p:sp>
    </p:spTree>
    <p:extLst>
      <p:ext uri="{BB962C8B-B14F-4D97-AF65-F5344CB8AC3E}">
        <p14:creationId xmlns:p14="http://schemas.microsoft.com/office/powerpoint/2010/main" val="16413782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صورة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1792288" y="4800600"/>
            <a:ext cx="5486400" cy="566738"/>
          </a:xfrm>
        </p:spPr>
        <p:txBody>
          <a:bodyPr anchor="b"/>
          <a:lstStyle>
            <a:lvl1pPr algn="r">
              <a:defRPr sz="2000" b="1"/>
            </a:lvl1pPr>
          </a:lstStyle>
          <a:p>
            <a:r>
              <a:rPr lang="ar-SA" smtClean="0"/>
              <a:t>انقر لتحرير نمط العنوان الرئيسي</a:t>
            </a:r>
            <a:endParaRPr lang="ar-SA"/>
          </a:p>
        </p:txBody>
      </p:sp>
      <p:sp>
        <p:nvSpPr>
          <p:cNvPr id="3" name="عنصر نائب للصورة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ar-SA" dirty="0"/>
          </a:p>
        </p:txBody>
      </p:sp>
      <p:sp>
        <p:nvSpPr>
          <p:cNvPr id="4" name="عنصر نائب للنص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عنصر نائب للتاريخ 4"/>
          <p:cNvSpPr>
            <a:spLocks noGrp="1"/>
          </p:cNvSpPr>
          <p:nvPr>
            <p:ph type="dt" sz="half" idx="10"/>
          </p:nvPr>
        </p:nvSpPr>
        <p:spPr/>
        <p:txBody>
          <a:bodyPr/>
          <a:lstStyle/>
          <a:p>
            <a:fld id="{5A2839D1-16F7-4064-9C20-B0364320B6E1}" type="datetimeFigureOut">
              <a:rPr lang="ar-SA" smtClean="0"/>
              <a:t>12/04/38</a:t>
            </a:fld>
            <a:endParaRPr lang="ar-SA" dirty="0"/>
          </a:p>
        </p:txBody>
      </p:sp>
      <p:sp>
        <p:nvSpPr>
          <p:cNvPr id="6" name="عنصر نائب للتذييل 5"/>
          <p:cNvSpPr>
            <a:spLocks noGrp="1"/>
          </p:cNvSpPr>
          <p:nvPr>
            <p:ph type="ftr" sz="quarter" idx="11"/>
          </p:nvPr>
        </p:nvSpPr>
        <p:spPr/>
        <p:txBody>
          <a:bodyPr/>
          <a:lstStyle/>
          <a:p>
            <a:endParaRPr lang="ar-SA" dirty="0"/>
          </a:p>
        </p:txBody>
      </p:sp>
      <p:sp>
        <p:nvSpPr>
          <p:cNvPr id="7" name="عنصر نائب لرقم الشريحة 6"/>
          <p:cNvSpPr>
            <a:spLocks noGrp="1"/>
          </p:cNvSpPr>
          <p:nvPr>
            <p:ph type="sldNum" sz="quarter" idx="12"/>
          </p:nvPr>
        </p:nvSpPr>
        <p:spPr/>
        <p:txBody>
          <a:bodyPr/>
          <a:lstStyle/>
          <a:p>
            <a:fld id="{EEDACC19-8B9F-4EBF-87E9-95AE60C02296}" type="slidenum">
              <a:rPr lang="ar-SA" smtClean="0"/>
              <a:t>‹#›</a:t>
            </a:fld>
            <a:endParaRPr lang="ar-SA" dirty="0"/>
          </a:p>
        </p:txBody>
      </p:sp>
    </p:spTree>
    <p:extLst>
      <p:ext uri="{BB962C8B-B14F-4D97-AF65-F5344CB8AC3E}">
        <p14:creationId xmlns:p14="http://schemas.microsoft.com/office/powerpoint/2010/main" val="47947044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alphaModFix amt="75000"/>
            <a:lum/>
          </a:blip>
          <a:srcRect/>
          <a:tile tx="0" ty="0" sx="100000" sy="100000" flip="none" algn="tl"/>
        </a:blipFill>
        <a:effectLst/>
      </p:bgPr>
    </p:bg>
    <p:spTree>
      <p:nvGrpSpPr>
        <p:cNvPr id="1" name=""/>
        <p:cNvGrpSpPr/>
        <p:nvPr/>
      </p:nvGrpSpPr>
      <p:grpSpPr>
        <a:xfrm>
          <a:off x="0" y="0"/>
          <a:ext cx="0" cy="0"/>
          <a:chOff x="0" y="0"/>
          <a:chExt cx="0" cy="0"/>
        </a:xfrm>
      </p:grpSpPr>
      <p:sp>
        <p:nvSpPr>
          <p:cNvPr id="2" name="عنصر نائب للعنوان 1"/>
          <p:cNvSpPr>
            <a:spLocks noGrp="1"/>
          </p:cNvSpPr>
          <p:nvPr>
            <p:ph type="title"/>
          </p:nvPr>
        </p:nvSpPr>
        <p:spPr>
          <a:xfrm>
            <a:off x="457200" y="274638"/>
            <a:ext cx="8229600" cy="1143000"/>
          </a:xfrm>
          <a:prstGeom prst="rect">
            <a:avLst/>
          </a:prstGeom>
        </p:spPr>
        <p:txBody>
          <a:bodyPr vert="horz" lIns="91440" tIns="45720" rIns="91440" bIns="45720" rtlCol="1" anchor="ctr">
            <a:normAutofit/>
          </a:body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457200" y="1600200"/>
            <a:ext cx="8229600" cy="4525963"/>
          </a:xfrm>
          <a:prstGeom prst="rect">
            <a:avLst/>
          </a:prstGeom>
        </p:spPr>
        <p:txBody>
          <a:bodyPr vert="horz" lIns="91440" tIns="45720" rIns="91440" bIns="45720" rtlCol="1">
            <a:normAutofit/>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2"/>
          </p:nvPr>
        </p:nvSpPr>
        <p:spPr>
          <a:xfrm>
            <a:off x="6553200" y="6356350"/>
            <a:ext cx="21336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5A2839D1-16F7-4064-9C20-B0364320B6E1}" type="datetimeFigureOut">
              <a:rPr lang="ar-SA" smtClean="0"/>
              <a:t>12/04/38</a:t>
            </a:fld>
            <a:endParaRPr lang="ar-SA" dirty="0"/>
          </a:p>
        </p:txBody>
      </p:sp>
      <p:sp>
        <p:nvSpPr>
          <p:cNvPr id="5" name="عنصر نائب للتذييل 4"/>
          <p:cNvSpPr>
            <a:spLocks noGrp="1"/>
          </p:cNvSpPr>
          <p:nvPr>
            <p:ph type="ftr" sz="quarter" idx="3"/>
          </p:nvPr>
        </p:nvSpPr>
        <p:spPr>
          <a:xfrm>
            <a:off x="3124200" y="6356350"/>
            <a:ext cx="28956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ar-SA" dirty="0"/>
          </a:p>
        </p:txBody>
      </p:sp>
      <p:sp>
        <p:nvSpPr>
          <p:cNvPr id="6" name="عنصر نائب لرقم الشريحة 5"/>
          <p:cNvSpPr>
            <a:spLocks noGrp="1"/>
          </p:cNvSpPr>
          <p:nvPr>
            <p:ph type="sldNum" sz="quarter" idx="4"/>
          </p:nvPr>
        </p:nvSpPr>
        <p:spPr>
          <a:xfrm>
            <a:off x="457200" y="6356350"/>
            <a:ext cx="21336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EEDACC19-8B9F-4EBF-87E9-95AE60C02296}" type="slidenum">
              <a:rPr lang="ar-SA" smtClean="0"/>
              <a:t>‹#›</a:t>
            </a:fld>
            <a:endParaRPr lang="ar-SA" dirty="0"/>
          </a:p>
        </p:txBody>
      </p:sp>
    </p:spTree>
    <p:extLst>
      <p:ext uri="{BB962C8B-B14F-4D97-AF65-F5344CB8AC3E}">
        <p14:creationId xmlns:p14="http://schemas.microsoft.com/office/powerpoint/2010/main" val="274467234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1" eaLnBrk="1" latinLnBrk="0" hangingPunct="1">
        <a:spcBef>
          <a:spcPct val="0"/>
        </a:spcBef>
        <a:buNone/>
        <a:defRPr sz="4400" kern="1200">
          <a:solidFill>
            <a:schemeClr val="tx1"/>
          </a:solidFill>
          <a:latin typeface="+mj-lt"/>
          <a:ea typeface="+mj-ea"/>
          <a:cs typeface="+mj-cs"/>
        </a:defRPr>
      </a:lvl1pPr>
    </p:titleStyle>
    <p:bodyStyle>
      <a:lvl1pPr marL="342900" indent="-342900" algn="r" defTabSz="914400" rtl="1"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r" defTabSz="914400" rtl="1"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r" defTabSz="914400" rtl="1"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r" defTabSz="914400" rtl="1"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r" defTabSz="914400" rtl="1"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ar-SA"/>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1.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مستطيل مستدير الزوايا 2"/>
          <p:cNvSpPr/>
          <p:nvPr/>
        </p:nvSpPr>
        <p:spPr>
          <a:xfrm>
            <a:off x="179512" y="188640"/>
            <a:ext cx="8784976" cy="6552728"/>
          </a:xfrm>
          <a:prstGeom prst="roundRect">
            <a:avLst/>
          </a:prstGeom>
        </p:spPr>
        <p:style>
          <a:lnRef idx="1">
            <a:schemeClr val="accent3"/>
          </a:lnRef>
          <a:fillRef idx="2">
            <a:schemeClr val="accent3"/>
          </a:fillRef>
          <a:effectRef idx="1">
            <a:schemeClr val="accent3"/>
          </a:effectRef>
          <a:fontRef idx="minor">
            <a:schemeClr val="dk1"/>
          </a:fontRef>
        </p:style>
        <p:txBody>
          <a:bodyPr rot="0" spcFirstLastPara="0" vert="horz" wrap="square" lIns="91440" tIns="45720" rIns="91440" bIns="45720" numCol="1" spcCol="0" rtlCol="1" fromWordArt="0" anchor="ctr" anchorCtr="0" forceAA="0" compatLnSpc="1">
            <a:prstTxWarp prst="textNoShape">
              <a:avLst/>
            </a:prstTxWarp>
            <a:noAutofit/>
          </a:bodyPr>
          <a:lstStyle/>
          <a:p>
            <a:pPr algn="ctr">
              <a:lnSpc>
                <a:spcPct val="115000"/>
              </a:lnSpc>
              <a:spcAft>
                <a:spcPts val="1000"/>
              </a:spcAft>
            </a:pPr>
            <a:r>
              <a:rPr lang="ar-SA" sz="4000" dirty="0" smtClean="0">
                <a:solidFill>
                  <a:schemeClr val="tx1"/>
                </a:solidFill>
                <a:ea typeface="Calibri"/>
                <a:cs typeface="Al-Mothnna" pitchFamily="2" charset="-78"/>
              </a:rPr>
              <a:t>ملتقى التطوير الأكاديمي </a:t>
            </a:r>
            <a:endParaRPr lang="ar-SA" sz="4000" dirty="0">
              <a:solidFill>
                <a:schemeClr val="tx1"/>
              </a:solidFill>
              <a:ea typeface="Calibri"/>
              <a:cs typeface="Al-Mothnna" pitchFamily="2" charset="-78"/>
            </a:endParaRPr>
          </a:p>
          <a:p>
            <a:pPr algn="ctr">
              <a:lnSpc>
                <a:spcPct val="115000"/>
              </a:lnSpc>
              <a:spcAft>
                <a:spcPts val="1000"/>
              </a:spcAft>
            </a:pPr>
            <a:r>
              <a:rPr lang="ar-SA" sz="1600" dirty="0" smtClean="0">
                <a:solidFill>
                  <a:schemeClr val="tx1"/>
                </a:solidFill>
                <a:ea typeface="Calibri"/>
                <a:cs typeface="Al-Mothnna" pitchFamily="2" charset="-78"/>
              </a:rPr>
              <a:t>يقدم </a:t>
            </a:r>
            <a:r>
              <a:rPr lang="ar-SA" sz="1600" dirty="0">
                <a:solidFill>
                  <a:schemeClr val="tx1"/>
                </a:solidFill>
                <a:ea typeface="Calibri"/>
                <a:cs typeface="Al-Mothnna" pitchFamily="2" charset="-78"/>
              </a:rPr>
              <a:t>/</a:t>
            </a:r>
          </a:p>
          <a:p>
            <a:pPr algn="ctr">
              <a:lnSpc>
                <a:spcPct val="115000"/>
              </a:lnSpc>
              <a:spcAft>
                <a:spcPts val="1000"/>
              </a:spcAft>
            </a:pPr>
            <a:r>
              <a:rPr lang="ar-SA" sz="2400" dirty="0" smtClean="0">
                <a:solidFill>
                  <a:schemeClr val="tx1"/>
                </a:solidFill>
                <a:ea typeface="Calibri"/>
                <a:cs typeface="Al-Mothnna" pitchFamily="2" charset="-78"/>
              </a:rPr>
              <a:t>حقيبة </a:t>
            </a:r>
            <a:r>
              <a:rPr lang="ar-SA" sz="2400" dirty="0">
                <a:solidFill>
                  <a:schemeClr val="tx1"/>
                </a:solidFill>
                <a:ea typeface="Calibri"/>
                <a:cs typeface="Al-Mothnna" pitchFamily="2" charset="-78"/>
              </a:rPr>
              <a:t>تدريبية بعنوان : </a:t>
            </a:r>
          </a:p>
          <a:p>
            <a:pPr algn="ctr">
              <a:lnSpc>
                <a:spcPct val="115000"/>
              </a:lnSpc>
              <a:spcAft>
                <a:spcPts val="1000"/>
              </a:spcAft>
            </a:pPr>
            <a:r>
              <a:rPr lang="ar-SA" sz="6600" dirty="0" smtClean="0">
                <a:solidFill>
                  <a:schemeClr val="tx1"/>
                </a:solidFill>
                <a:ea typeface="Calibri"/>
                <a:cs typeface="Al-Mothnna" pitchFamily="2" charset="-78"/>
              </a:rPr>
              <a:t>استراتيجية الموديولات التعليمية </a:t>
            </a:r>
          </a:p>
          <a:p>
            <a:pPr algn="ctr">
              <a:lnSpc>
                <a:spcPct val="115000"/>
              </a:lnSpc>
              <a:spcAft>
                <a:spcPts val="1000"/>
              </a:spcAft>
            </a:pPr>
            <a:r>
              <a:rPr lang="ar-SA" sz="2400" dirty="0" smtClean="0">
                <a:solidFill>
                  <a:schemeClr val="tx1"/>
                </a:solidFill>
                <a:ea typeface="Calibri"/>
                <a:cs typeface="Al-Mothnna" pitchFamily="2" charset="-78"/>
              </a:rPr>
              <a:t>اعداد </a:t>
            </a:r>
            <a:r>
              <a:rPr lang="ar-SA" sz="2400" dirty="0">
                <a:solidFill>
                  <a:schemeClr val="tx1"/>
                </a:solidFill>
                <a:ea typeface="Calibri"/>
                <a:cs typeface="Al-Mothnna" pitchFamily="2" charset="-78"/>
              </a:rPr>
              <a:t>وتقديم : </a:t>
            </a:r>
          </a:p>
          <a:p>
            <a:pPr algn="ctr">
              <a:lnSpc>
                <a:spcPct val="115000"/>
              </a:lnSpc>
              <a:spcAft>
                <a:spcPts val="1000"/>
              </a:spcAft>
            </a:pPr>
            <a:r>
              <a:rPr lang="ar-SA" sz="3200" dirty="0">
                <a:solidFill>
                  <a:schemeClr val="tx1"/>
                </a:solidFill>
                <a:ea typeface="Calibri"/>
                <a:cs typeface="Al-Mothnna" pitchFamily="2" charset="-78"/>
              </a:rPr>
              <a:t>د / حسين على حسين الجلحوي</a:t>
            </a:r>
          </a:p>
          <a:p>
            <a:pPr algn="ctr">
              <a:lnSpc>
                <a:spcPct val="115000"/>
              </a:lnSpc>
              <a:spcAft>
                <a:spcPts val="1000"/>
              </a:spcAft>
            </a:pPr>
            <a:r>
              <a:rPr lang="ar-SA" sz="2400" dirty="0">
                <a:solidFill>
                  <a:schemeClr val="tx1"/>
                </a:solidFill>
                <a:ea typeface="Calibri"/>
                <a:cs typeface="Al-Mothnna" pitchFamily="2" charset="-78"/>
              </a:rPr>
              <a:t>أستاذ المناهج وطرائق التدريس المساعد </a:t>
            </a:r>
            <a:endParaRPr lang="ar-SA" sz="2400" dirty="0" smtClean="0">
              <a:solidFill>
                <a:schemeClr val="tx1"/>
              </a:solidFill>
              <a:ea typeface="Calibri"/>
              <a:cs typeface="Al-Mothnna" pitchFamily="2" charset="-78"/>
            </a:endParaRPr>
          </a:p>
          <a:p>
            <a:pPr algn="ctr">
              <a:lnSpc>
                <a:spcPct val="115000"/>
              </a:lnSpc>
              <a:spcAft>
                <a:spcPts val="1000"/>
              </a:spcAft>
            </a:pPr>
            <a:r>
              <a:rPr lang="ar-SA" sz="2400" dirty="0" smtClean="0">
                <a:solidFill>
                  <a:schemeClr val="tx1"/>
                </a:solidFill>
                <a:ea typeface="Calibri"/>
                <a:cs typeface="Al-Mothnna" pitchFamily="2" charset="-78"/>
              </a:rPr>
              <a:t>الثلاثاء 17 / 5 / 1438 هـ               كلية العلوم والآداب بشرورة</a:t>
            </a:r>
            <a:endParaRPr lang="ar-SA" sz="2400" dirty="0">
              <a:solidFill>
                <a:schemeClr val="tx1"/>
              </a:solidFill>
              <a:ea typeface="Calibri"/>
              <a:cs typeface="Al-Mothnna" pitchFamily="2" charset="-78"/>
            </a:endParaRPr>
          </a:p>
        </p:txBody>
      </p:sp>
    </p:spTree>
    <p:extLst>
      <p:ext uri="{BB962C8B-B14F-4D97-AF65-F5344CB8AC3E}">
        <p14:creationId xmlns:p14="http://schemas.microsoft.com/office/powerpoint/2010/main" val="416678371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مستطيل مستدير الزوايا 3"/>
          <p:cNvSpPr/>
          <p:nvPr/>
        </p:nvSpPr>
        <p:spPr>
          <a:xfrm>
            <a:off x="251520" y="188640"/>
            <a:ext cx="8640960" cy="2880320"/>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a:r>
              <a:rPr lang="ar-SA" sz="3600" b="1" u="sng" dirty="0"/>
              <a:t>* </a:t>
            </a:r>
            <a:r>
              <a:rPr lang="ar-SA" sz="5400" b="1" u="sng" dirty="0"/>
              <a:t>الأنشطة التدريبية : </a:t>
            </a:r>
            <a:endParaRPr lang="en-US" sz="5400" dirty="0"/>
          </a:p>
          <a:p>
            <a:r>
              <a:rPr lang="ar-SA" sz="3200" b="1" dirty="0"/>
              <a:t>1- المناقشة ( فردية - جماعية ). </a:t>
            </a:r>
            <a:endParaRPr lang="en-US" sz="3200" dirty="0"/>
          </a:p>
          <a:p>
            <a:r>
              <a:rPr lang="ar-SA" sz="3200" b="1" dirty="0"/>
              <a:t>2- ورش عمل. </a:t>
            </a:r>
            <a:endParaRPr lang="en-US" sz="3200" dirty="0"/>
          </a:p>
          <a:p>
            <a:r>
              <a:rPr lang="ar-SA" sz="3200" b="1" dirty="0" smtClean="0"/>
              <a:t>3- </a:t>
            </a:r>
            <a:r>
              <a:rPr lang="ar-SA" sz="3200" b="1" dirty="0"/>
              <a:t>المحاضرة ( عند الضرورة ). </a:t>
            </a:r>
            <a:endParaRPr lang="en-US" sz="3200" dirty="0"/>
          </a:p>
          <a:p>
            <a:r>
              <a:rPr lang="ar-SA" sz="3200" b="1" dirty="0" smtClean="0"/>
              <a:t>4- </a:t>
            </a:r>
            <a:r>
              <a:rPr lang="ar-SA" sz="3200" b="1" dirty="0"/>
              <a:t>التقويم  الذاتي .</a:t>
            </a:r>
            <a:endParaRPr lang="en-US" sz="3200" dirty="0"/>
          </a:p>
        </p:txBody>
      </p:sp>
      <p:sp>
        <p:nvSpPr>
          <p:cNvPr id="5" name="مستطيل مستدير الزوايا 4"/>
          <p:cNvSpPr/>
          <p:nvPr/>
        </p:nvSpPr>
        <p:spPr>
          <a:xfrm>
            <a:off x="395536" y="3645024"/>
            <a:ext cx="8136904" cy="3024336"/>
          </a:xfrm>
          <a:prstGeom prst="roundRect">
            <a:avLst/>
          </a:prstGeom>
        </p:spPr>
        <p:style>
          <a:lnRef idx="1">
            <a:schemeClr val="accent5"/>
          </a:lnRef>
          <a:fillRef idx="2">
            <a:schemeClr val="accent5"/>
          </a:fillRef>
          <a:effectRef idx="1">
            <a:schemeClr val="accent5"/>
          </a:effectRef>
          <a:fontRef idx="minor">
            <a:schemeClr val="dk1"/>
          </a:fontRef>
        </p:style>
        <p:txBody>
          <a:bodyPr rtlCol="1" anchor="ctr"/>
          <a:lstStyle/>
          <a:p>
            <a:pPr algn="ctr"/>
            <a:r>
              <a:rPr lang="ar-SA" sz="5400" b="1" u="sng" dirty="0"/>
              <a:t>* الوسائل التدريبية : </a:t>
            </a:r>
            <a:endParaRPr lang="en-US" sz="5400" dirty="0"/>
          </a:p>
          <a:p>
            <a:pPr marL="742950" indent="-742950">
              <a:buAutoNum type="arabicPeriod"/>
            </a:pPr>
            <a:r>
              <a:rPr lang="ar-SA" sz="3600" b="1" dirty="0" smtClean="0"/>
              <a:t>جهز عرض البيانات.</a:t>
            </a:r>
          </a:p>
          <a:p>
            <a:pPr marL="742950" indent="-742950">
              <a:buAutoNum type="arabicPeriod"/>
            </a:pPr>
            <a:r>
              <a:rPr lang="ar-SA" sz="3600" b="1" dirty="0" smtClean="0"/>
              <a:t>جهاز الحاسب. </a:t>
            </a:r>
          </a:p>
          <a:p>
            <a:pPr marL="742950" indent="-742950">
              <a:buAutoNum type="arabicPeriod"/>
            </a:pPr>
            <a:r>
              <a:rPr lang="ar-SA" sz="3600" b="1" dirty="0" smtClean="0"/>
              <a:t>محتوى الموديول التعليمي.</a:t>
            </a:r>
            <a:endParaRPr lang="en-US" sz="3600" dirty="0"/>
          </a:p>
        </p:txBody>
      </p:sp>
    </p:spTree>
    <p:extLst>
      <p:ext uri="{BB962C8B-B14F-4D97-AF65-F5344CB8AC3E}">
        <p14:creationId xmlns:p14="http://schemas.microsoft.com/office/powerpoint/2010/main" val="2617789187"/>
      </p:ext>
    </p:extLst>
  </p:cSld>
  <p:clrMapOvr>
    <a:masterClrMapping/>
  </p:clrMapOvr>
  <mc:AlternateContent xmlns:mc="http://schemas.openxmlformats.org/markup-compatibility/2006" xmlns:p14="http://schemas.microsoft.com/office/powerpoint/2010/main">
    <mc:Choice Requires="p14">
      <p:transition spd="slow" p14:dur="1100">
        <p14:switch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مستطيل مستدير الزوايا 3"/>
          <p:cNvSpPr/>
          <p:nvPr/>
        </p:nvSpPr>
        <p:spPr>
          <a:xfrm>
            <a:off x="395536" y="1628800"/>
            <a:ext cx="8424936" cy="2952328"/>
          </a:xfrm>
          <a:prstGeom prst="roundRect">
            <a:avLst/>
          </a:prstGeom>
        </p:spPr>
        <p:style>
          <a:lnRef idx="2">
            <a:schemeClr val="accent1"/>
          </a:lnRef>
          <a:fillRef idx="1">
            <a:schemeClr val="lt1"/>
          </a:fillRef>
          <a:effectRef idx="0">
            <a:schemeClr val="accent1"/>
          </a:effectRef>
          <a:fontRef idx="minor">
            <a:schemeClr val="dk1"/>
          </a:fontRef>
        </p:style>
        <p:txBody>
          <a:bodyPr rtlCol="1" anchor="ctr"/>
          <a:lstStyle/>
          <a:p>
            <a:pPr algn="ctr"/>
            <a:r>
              <a:rPr lang="ar-SA" sz="6600" dirty="0" smtClean="0">
                <a:solidFill>
                  <a:schemeClr val="tx1"/>
                </a:solidFill>
              </a:rPr>
              <a:t>ورقة العمل (1)</a:t>
            </a:r>
          </a:p>
        </p:txBody>
      </p:sp>
    </p:spTree>
    <p:extLst>
      <p:ext uri="{BB962C8B-B14F-4D97-AF65-F5344CB8AC3E}">
        <p14:creationId xmlns:p14="http://schemas.microsoft.com/office/powerpoint/2010/main" val="2598942681"/>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مستطيل مستدير الزوايا 6"/>
          <p:cNvSpPr/>
          <p:nvPr/>
        </p:nvSpPr>
        <p:spPr>
          <a:xfrm>
            <a:off x="2339752" y="260648"/>
            <a:ext cx="4392488" cy="648072"/>
          </a:xfrm>
          <a:prstGeom prst="roundRect">
            <a:avLst/>
          </a:prstGeom>
        </p:spPr>
        <p:style>
          <a:lnRef idx="1">
            <a:schemeClr val="accent1"/>
          </a:lnRef>
          <a:fillRef idx="2">
            <a:schemeClr val="accent1"/>
          </a:fillRef>
          <a:effectRef idx="1">
            <a:schemeClr val="accent1"/>
          </a:effectRef>
          <a:fontRef idx="minor">
            <a:schemeClr val="dk1"/>
          </a:fontRef>
        </p:style>
        <p:txBody>
          <a:bodyPr rtlCol="1" anchor="ctr"/>
          <a:lstStyle/>
          <a:p>
            <a:pPr algn="ctr"/>
            <a:r>
              <a:rPr lang="ar-SA" sz="3600" dirty="0" smtClean="0"/>
              <a:t>ورقة عمل ( 1 ) </a:t>
            </a:r>
            <a:endParaRPr lang="ar-SA" sz="3600" dirty="0"/>
          </a:p>
        </p:txBody>
      </p:sp>
      <p:sp>
        <p:nvSpPr>
          <p:cNvPr id="8" name="مستطيل 7"/>
          <p:cNvSpPr/>
          <p:nvPr/>
        </p:nvSpPr>
        <p:spPr>
          <a:xfrm>
            <a:off x="323528" y="1124744"/>
            <a:ext cx="8424936" cy="5472608"/>
          </a:xfrm>
          <a:prstGeom prst="rect">
            <a:avLst/>
          </a:prstGeom>
        </p:spPr>
        <p:style>
          <a:lnRef idx="2">
            <a:schemeClr val="accent5"/>
          </a:lnRef>
          <a:fillRef idx="1">
            <a:schemeClr val="lt1"/>
          </a:fillRef>
          <a:effectRef idx="0">
            <a:schemeClr val="accent5"/>
          </a:effectRef>
          <a:fontRef idx="minor">
            <a:schemeClr val="dk1"/>
          </a:fontRef>
        </p:style>
        <p:txBody>
          <a:bodyPr rtlCol="1" anchor="ctr"/>
          <a:lstStyle/>
          <a:p>
            <a:pPr algn="ctr"/>
            <a:r>
              <a:rPr lang="ar-SA" sz="2400" dirty="0" smtClean="0"/>
              <a:t>ناقش مع مجموعتك </a:t>
            </a:r>
            <a:r>
              <a:rPr lang="ar-SA" sz="2400" b="1" u="sng" dirty="0" smtClean="0"/>
              <a:t>مفهوم الموديولات التعليمية</a:t>
            </a:r>
            <a:r>
              <a:rPr lang="ar-SA" sz="2400" dirty="0" smtClean="0"/>
              <a:t>، ثم قم بعرض ما توصلتم إليه على المجموعات الاخرى . </a:t>
            </a:r>
          </a:p>
          <a:p>
            <a:r>
              <a:rPr lang="ar-SA" sz="2400" b="1" dirty="0" smtClean="0"/>
              <a:t>نعني بـ الموديولات التعليمية: </a:t>
            </a:r>
          </a:p>
          <a:p>
            <a:pPr algn="ctr"/>
            <a:r>
              <a:rPr lang="ar-SA" sz="2400" dirty="0" smtClean="0"/>
              <a:t>...........................................................................................................................................................................................................................................................................................................................................................................................................................................................................................................................................................................................................................................................................................................................................................................................................................................................................................................................................................................................................................................................................................................</a:t>
            </a:r>
          </a:p>
          <a:p>
            <a:pPr algn="ctr"/>
            <a:endParaRPr lang="ar-SA" dirty="0"/>
          </a:p>
        </p:txBody>
      </p:sp>
    </p:spTree>
    <p:extLst>
      <p:ext uri="{BB962C8B-B14F-4D97-AF65-F5344CB8AC3E}">
        <p14:creationId xmlns:p14="http://schemas.microsoft.com/office/powerpoint/2010/main" val="1835727108"/>
      </p:ext>
    </p:extLst>
  </p:cSld>
  <p:clrMapOvr>
    <a:masterClrMapping/>
  </p:clrMapOvr>
  <mc:AlternateContent xmlns:mc="http://schemas.openxmlformats.org/markup-compatibility/2006" xmlns:p14="http://schemas.microsoft.com/office/powerpoint/2010/main">
    <mc:Choice Requires="p14">
      <p:transition spd="slow" p14:dur="1200">
        <p14:flip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8">
                                            <p:txEl>
                                              <p:pRg st="0" end="0"/>
                                            </p:txEl>
                                          </p:spTgt>
                                        </p:tgtEl>
                                        <p:attrNameLst>
                                          <p:attrName>style.visibility</p:attrName>
                                        </p:attrNameLst>
                                      </p:cBhvr>
                                      <p:to>
                                        <p:strVal val="visible"/>
                                      </p:to>
                                    </p:set>
                                    <p:animEffect transition="in" filter="circle(in)">
                                      <p:cBhvr>
                                        <p:cTn id="12" dur="2000"/>
                                        <p:tgtEl>
                                          <p:spTgt spid="8">
                                            <p:txEl>
                                              <p:pRg st="0" end="0"/>
                                            </p:txEl>
                                          </p:spTgt>
                                        </p:tgtEl>
                                      </p:cBhvr>
                                    </p:animEffect>
                                  </p:childTnLst>
                                </p:cTn>
                              </p:par>
                              <p:par>
                                <p:cTn id="13" presetID="6" presetClass="entr" presetSubtype="16" fill="hold" nodeType="withEffect">
                                  <p:stCondLst>
                                    <p:cond delay="0"/>
                                  </p:stCondLst>
                                  <p:childTnLst>
                                    <p:set>
                                      <p:cBhvr>
                                        <p:cTn id="14" dur="1" fill="hold">
                                          <p:stCondLst>
                                            <p:cond delay="0"/>
                                          </p:stCondLst>
                                        </p:cTn>
                                        <p:tgtEl>
                                          <p:spTgt spid="8">
                                            <p:txEl>
                                              <p:pRg st="1" end="1"/>
                                            </p:txEl>
                                          </p:spTgt>
                                        </p:tgtEl>
                                        <p:attrNameLst>
                                          <p:attrName>style.visibility</p:attrName>
                                        </p:attrNameLst>
                                      </p:cBhvr>
                                      <p:to>
                                        <p:strVal val="visible"/>
                                      </p:to>
                                    </p:set>
                                    <p:animEffect transition="in" filter="circle(in)">
                                      <p:cBhvr>
                                        <p:cTn id="15" dur="2000"/>
                                        <p:tgtEl>
                                          <p:spTgt spid="8">
                                            <p:txEl>
                                              <p:pRg st="1" end="1"/>
                                            </p:txEl>
                                          </p:spTgt>
                                        </p:tgtEl>
                                      </p:cBhvr>
                                    </p:animEffect>
                                  </p:childTnLst>
                                </p:cTn>
                              </p:par>
                              <p:par>
                                <p:cTn id="16" presetID="6" presetClass="entr" presetSubtype="16" fill="hold" nodeType="withEffect">
                                  <p:stCondLst>
                                    <p:cond delay="0"/>
                                  </p:stCondLst>
                                  <p:childTnLst>
                                    <p:set>
                                      <p:cBhvr>
                                        <p:cTn id="17" dur="1" fill="hold">
                                          <p:stCondLst>
                                            <p:cond delay="0"/>
                                          </p:stCondLst>
                                        </p:cTn>
                                        <p:tgtEl>
                                          <p:spTgt spid="8">
                                            <p:txEl>
                                              <p:pRg st="2" end="2"/>
                                            </p:txEl>
                                          </p:spTgt>
                                        </p:tgtEl>
                                        <p:attrNameLst>
                                          <p:attrName>style.visibility</p:attrName>
                                        </p:attrNameLst>
                                      </p:cBhvr>
                                      <p:to>
                                        <p:strVal val="visible"/>
                                      </p:to>
                                    </p:set>
                                    <p:animEffect transition="in" filter="circle(in)">
                                      <p:cBhvr>
                                        <p:cTn id="18" dur="2000"/>
                                        <p:tgtEl>
                                          <p:spTgt spid="8">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صورة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13375"/>
          </a:xfrm>
          <a:prstGeom prst="rect">
            <a:avLst/>
          </a:prstGeom>
          <a:ln w="88900" cap="sq" cmpd="thickThin">
            <a:solidFill>
              <a:srgbClr val="000000"/>
            </a:solidFill>
            <a:prstDash val="solid"/>
            <a:miter lim="800000"/>
          </a:ln>
          <a:effectLst>
            <a:innerShdw blurRad="76200">
              <a:srgbClr val="000000"/>
            </a:innerShdw>
          </a:effectLst>
        </p:spPr>
      </p:pic>
      <p:sp>
        <p:nvSpPr>
          <p:cNvPr id="7" name="مستطيل مستدير الزوايا 6"/>
          <p:cNvSpPr/>
          <p:nvPr/>
        </p:nvSpPr>
        <p:spPr>
          <a:xfrm>
            <a:off x="3851920" y="116632"/>
            <a:ext cx="3024336" cy="6480720"/>
          </a:xfrm>
          <a:prstGeom prst="roundRect">
            <a:avLst/>
          </a:prstGeom>
        </p:spPr>
        <p:style>
          <a:lnRef idx="2">
            <a:schemeClr val="accent3"/>
          </a:lnRef>
          <a:fillRef idx="1">
            <a:schemeClr val="lt1"/>
          </a:fillRef>
          <a:effectRef idx="0">
            <a:schemeClr val="accent3"/>
          </a:effectRef>
          <a:fontRef idx="minor">
            <a:schemeClr val="dk1"/>
          </a:fontRef>
        </p:style>
        <p:txBody>
          <a:bodyPr rtlCol="1" anchor="ctr"/>
          <a:lstStyle/>
          <a:p>
            <a:pPr algn="just"/>
            <a:r>
              <a:rPr lang="ar-SA" b="1" dirty="0" smtClean="0">
                <a:solidFill>
                  <a:sysClr val="windowText" lastClr="000000"/>
                </a:solidFill>
              </a:rPr>
              <a:t>الموديولات التعليمية/ </a:t>
            </a:r>
            <a:endParaRPr lang="ar-SA" b="1" dirty="0">
              <a:solidFill>
                <a:sysClr val="windowText" lastClr="000000"/>
              </a:solidFill>
            </a:endParaRPr>
          </a:p>
          <a:p>
            <a:pPr algn="just"/>
            <a:r>
              <a:rPr lang="ar-SA" sz="2000" b="1" dirty="0">
                <a:solidFill>
                  <a:sysClr val="windowText" lastClr="000000"/>
                </a:solidFill>
              </a:rPr>
              <a:t>وحدة تعليمية مصغرة محددة ضمن مجموعة متكاملة ومتتابعة من الوحدات التعليمية التي تكون في مجموعها برنامجاً تعليماً يعرف بالرزمة التعليمية </a:t>
            </a:r>
            <a:r>
              <a:rPr lang="ar-SA" sz="2000" b="1" dirty="0" smtClean="0">
                <a:solidFill>
                  <a:sysClr val="windowText" lastClr="000000"/>
                </a:solidFill>
              </a:rPr>
              <a:t>وهذه </a:t>
            </a:r>
            <a:r>
              <a:rPr lang="ar-SA" sz="2000" b="1" dirty="0">
                <a:solidFill>
                  <a:sysClr val="windowText" lastClr="000000"/>
                </a:solidFill>
              </a:rPr>
              <a:t>الوحدات تضم مجموعة من البدائل ( أنشطة تعليمية ) تساعد الطالب </a:t>
            </a:r>
            <a:r>
              <a:rPr lang="ar-SA" sz="2000" b="1" dirty="0" smtClean="0">
                <a:solidFill>
                  <a:sysClr val="windowText" lastClr="000000"/>
                </a:solidFill>
              </a:rPr>
              <a:t>في </a:t>
            </a:r>
            <a:r>
              <a:rPr lang="ar-SA" sz="2000" b="1" dirty="0">
                <a:solidFill>
                  <a:sysClr val="windowText" lastClr="000000"/>
                </a:solidFill>
              </a:rPr>
              <a:t>تحقيق أهداف تعليمية محددة بجهده الذاتي وحسب </a:t>
            </a:r>
            <a:r>
              <a:rPr lang="ar-SA" sz="2000" b="1" dirty="0" smtClean="0">
                <a:solidFill>
                  <a:sysClr val="windowText" lastClr="000000"/>
                </a:solidFill>
              </a:rPr>
              <a:t>قدراته </a:t>
            </a:r>
            <a:r>
              <a:rPr lang="ar-SA" sz="2000" b="1" dirty="0">
                <a:solidFill>
                  <a:sysClr val="windowText" lastClr="000000"/>
                </a:solidFill>
              </a:rPr>
              <a:t>وسرعته الخاصة وتحت إشراف وتوجيه المعلم ويتفاوت الوقت اللازم لإتقان الوحدة وفقاً لأهدافها ومحتواها </a:t>
            </a:r>
            <a:endParaRPr lang="ar-SA" sz="3200" b="1" dirty="0" smtClean="0">
              <a:solidFill>
                <a:sysClr val="windowText" lastClr="000000"/>
              </a:solidFill>
            </a:endParaRPr>
          </a:p>
          <a:p>
            <a:pPr algn="ctr"/>
            <a:endParaRPr lang="ar-SA" sz="2400" dirty="0">
              <a:solidFill>
                <a:srgbClr val="FFFF00"/>
              </a:solidFill>
            </a:endParaRPr>
          </a:p>
        </p:txBody>
      </p:sp>
    </p:spTree>
    <p:extLst>
      <p:ext uri="{BB962C8B-B14F-4D97-AF65-F5344CB8AC3E}">
        <p14:creationId xmlns:p14="http://schemas.microsoft.com/office/powerpoint/2010/main" val="338190110"/>
      </p:ext>
    </p:extLst>
  </p:cSld>
  <p:clrMapOvr>
    <a:masterClrMapping/>
  </p:clrMapOvr>
  <mc:AlternateContent xmlns:mc="http://schemas.openxmlformats.org/markup-compatibility/2006" xmlns:p14="http://schemas.microsoft.com/office/powerpoint/2010/main">
    <mc:Choice Requires="p14">
      <p:transition spd="slow" p14:dur="1600">
        <p14:gallery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4" presetClass="entr" presetSubtype="1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randombar(horizontal)">
                                      <p:cBhvr>
                                        <p:cTn id="1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صورة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7384"/>
            <a:ext cx="9144000" cy="6858000"/>
          </a:xfrm>
          <a:prstGeom prst="rect">
            <a:avLst/>
          </a:prstGeom>
          <a:ln w="88900" cap="sq" cmpd="thickThin">
            <a:solidFill>
              <a:srgbClr val="000000"/>
            </a:solidFill>
            <a:prstDash val="solid"/>
            <a:miter lim="800000"/>
          </a:ln>
          <a:effectLst>
            <a:innerShdw blurRad="76200">
              <a:srgbClr val="000000"/>
            </a:innerShdw>
          </a:effectLst>
        </p:spPr>
      </p:pic>
      <p:sp>
        <p:nvSpPr>
          <p:cNvPr id="4" name="وسيلة شرح بيضاوية 3"/>
          <p:cNvSpPr/>
          <p:nvPr/>
        </p:nvSpPr>
        <p:spPr>
          <a:xfrm>
            <a:off x="2411760" y="44624"/>
            <a:ext cx="3240360" cy="2088232"/>
          </a:xfrm>
          <a:prstGeom prst="wedgeEllipseCallout">
            <a:avLst>
              <a:gd name="adj1" fmla="val 64356"/>
              <a:gd name="adj2" fmla="val 19881"/>
            </a:avLst>
          </a:prstGeom>
          <a:solidFill>
            <a:schemeClr val="accent6">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dirty="0" smtClean="0">
                <a:solidFill>
                  <a:schemeClr val="tx1"/>
                </a:solidFill>
              </a:rPr>
              <a:t>ناقش </a:t>
            </a:r>
          </a:p>
          <a:p>
            <a:pPr algn="ctr"/>
            <a:r>
              <a:rPr lang="ar-SA" sz="2400" dirty="0" smtClean="0">
                <a:solidFill>
                  <a:schemeClr val="tx1"/>
                </a:solidFill>
              </a:rPr>
              <a:t>خصائص الموديولات التعليمية؟ </a:t>
            </a:r>
            <a:endParaRPr lang="ar-SA" sz="2400" dirty="0">
              <a:solidFill>
                <a:schemeClr val="tx1"/>
              </a:solidFill>
            </a:endParaRPr>
          </a:p>
        </p:txBody>
      </p:sp>
    </p:spTree>
    <p:extLst>
      <p:ext uri="{BB962C8B-B14F-4D97-AF65-F5344CB8AC3E}">
        <p14:creationId xmlns:p14="http://schemas.microsoft.com/office/powerpoint/2010/main" val="338190110"/>
      </p:ext>
    </p:extLst>
  </p:cSld>
  <p:clrMapOvr>
    <a:masterClrMapping/>
  </p:clrMapOvr>
  <mc:AlternateContent xmlns:mc="http://schemas.openxmlformats.org/markup-compatibility/2006" xmlns:p14="http://schemas.microsoft.com/office/powerpoint/2010/main">
    <mc:Choice Requires="p14">
      <p:transition spd="slow" p14:dur="1200">
        <p14:prism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4" presetClass="entr" presetSubtype="1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randombar(horizontal)">
                                      <p:cBhvr>
                                        <p:cTn id="1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رسم تخطيطي 2"/>
          <p:cNvGraphicFramePr/>
          <p:nvPr>
            <p:extLst>
              <p:ext uri="{D42A27DB-BD31-4B8C-83A1-F6EECF244321}">
                <p14:modId xmlns:p14="http://schemas.microsoft.com/office/powerpoint/2010/main" val="3029685005"/>
              </p:ext>
            </p:extLst>
          </p:nvPr>
        </p:nvGraphicFramePr>
        <p:xfrm>
          <a:off x="323528" y="332656"/>
          <a:ext cx="8496944" cy="633670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38190110"/>
      </p:ext>
    </p:extLst>
  </p:cSld>
  <p:clrMapOvr>
    <a:masterClrMapping/>
  </p:clrMapOvr>
  <p:transition spd="slow">
    <p:cover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528" fill="hold" grpId="0" nodeType="clickEffect">
                                  <p:stCondLst>
                                    <p:cond delay="0"/>
                                  </p:stCondLst>
                                  <p:childTnLst>
                                    <p:set>
                                      <p:cBhvr>
                                        <p:cTn id="6" dur="1" fill="hold">
                                          <p:stCondLst>
                                            <p:cond delay="0"/>
                                          </p:stCondLst>
                                        </p:cTn>
                                        <p:tgtEl>
                                          <p:spTgt spid="3">
                                            <p:graphicEl>
                                              <a:dgm id="{D293A468-66AA-4943-AE3D-4B95F0984B02}"/>
                                            </p:graphicEl>
                                          </p:spTgt>
                                        </p:tgtEl>
                                        <p:attrNameLst>
                                          <p:attrName>style.visibility</p:attrName>
                                        </p:attrNameLst>
                                      </p:cBhvr>
                                      <p:to>
                                        <p:strVal val="visible"/>
                                      </p:to>
                                    </p:set>
                                    <p:anim calcmode="lin" valueType="num">
                                      <p:cBhvr>
                                        <p:cTn id="7" dur="500" fill="hold"/>
                                        <p:tgtEl>
                                          <p:spTgt spid="3">
                                            <p:graphicEl>
                                              <a:dgm id="{D293A468-66AA-4943-AE3D-4B95F0984B02}"/>
                                            </p:graphicEl>
                                          </p:spTgt>
                                        </p:tgtEl>
                                        <p:attrNameLst>
                                          <p:attrName>ppt_w</p:attrName>
                                        </p:attrNameLst>
                                      </p:cBhvr>
                                      <p:tavLst>
                                        <p:tav tm="0">
                                          <p:val>
                                            <p:fltVal val="0"/>
                                          </p:val>
                                        </p:tav>
                                        <p:tav tm="100000">
                                          <p:val>
                                            <p:strVal val="#ppt_w"/>
                                          </p:val>
                                        </p:tav>
                                      </p:tavLst>
                                    </p:anim>
                                    <p:anim calcmode="lin" valueType="num">
                                      <p:cBhvr>
                                        <p:cTn id="8" dur="500" fill="hold"/>
                                        <p:tgtEl>
                                          <p:spTgt spid="3">
                                            <p:graphicEl>
                                              <a:dgm id="{D293A468-66AA-4943-AE3D-4B95F0984B02}"/>
                                            </p:graphicEl>
                                          </p:spTgt>
                                        </p:tgtEl>
                                        <p:attrNameLst>
                                          <p:attrName>ppt_h</p:attrName>
                                        </p:attrNameLst>
                                      </p:cBhvr>
                                      <p:tavLst>
                                        <p:tav tm="0">
                                          <p:val>
                                            <p:fltVal val="0"/>
                                          </p:val>
                                        </p:tav>
                                        <p:tav tm="100000">
                                          <p:val>
                                            <p:strVal val="#ppt_h"/>
                                          </p:val>
                                        </p:tav>
                                      </p:tavLst>
                                    </p:anim>
                                    <p:animEffect transition="in" filter="fade">
                                      <p:cBhvr>
                                        <p:cTn id="9" dur="500"/>
                                        <p:tgtEl>
                                          <p:spTgt spid="3">
                                            <p:graphicEl>
                                              <a:dgm id="{D293A468-66AA-4943-AE3D-4B95F0984B02}"/>
                                            </p:graphicEl>
                                          </p:spTgt>
                                        </p:tgtEl>
                                      </p:cBhvr>
                                    </p:animEffect>
                                    <p:anim calcmode="lin" valueType="num">
                                      <p:cBhvr>
                                        <p:cTn id="10" dur="500" fill="hold"/>
                                        <p:tgtEl>
                                          <p:spTgt spid="3">
                                            <p:graphicEl>
                                              <a:dgm id="{D293A468-66AA-4943-AE3D-4B95F0984B02}"/>
                                            </p:graphicEl>
                                          </p:spTgt>
                                        </p:tgtEl>
                                        <p:attrNameLst>
                                          <p:attrName>ppt_x</p:attrName>
                                        </p:attrNameLst>
                                      </p:cBhvr>
                                      <p:tavLst>
                                        <p:tav tm="0">
                                          <p:val>
                                            <p:fltVal val="0.5"/>
                                          </p:val>
                                        </p:tav>
                                        <p:tav tm="100000">
                                          <p:val>
                                            <p:strVal val="#ppt_x"/>
                                          </p:val>
                                        </p:tav>
                                      </p:tavLst>
                                    </p:anim>
                                    <p:anim calcmode="lin" valueType="num">
                                      <p:cBhvr>
                                        <p:cTn id="11" dur="500" fill="hold"/>
                                        <p:tgtEl>
                                          <p:spTgt spid="3">
                                            <p:graphicEl>
                                              <a:dgm id="{D293A468-66AA-4943-AE3D-4B95F0984B02}"/>
                                            </p:graphicEl>
                                          </p:spTgt>
                                        </p:tgtEl>
                                        <p:attrNameLst>
                                          <p:attrName>ppt_y</p:attrName>
                                        </p:attrNameLst>
                                      </p:cBhvr>
                                      <p:tavLst>
                                        <p:tav tm="0">
                                          <p:val>
                                            <p:fltVal val="0.5"/>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53" presetClass="entr" presetSubtype="528" fill="hold" grpId="0" nodeType="clickEffect">
                                  <p:stCondLst>
                                    <p:cond delay="0"/>
                                  </p:stCondLst>
                                  <p:childTnLst>
                                    <p:set>
                                      <p:cBhvr>
                                        <p:cTn id="15" dur="1" fill="hold">
                                          <p:stCondLst>
                                            <p:cond delay="0"/>
                                          </p:stCondLst>
                                        </p:cTn>
                                        <p:tgtEl>
                                          <p:spTgt spid="3">
                                            <p:graphicEl>
                                              <a:dgm id="{783EB833-6366-460D-8899-53EF9D8C9ED1}"/>
                                            </p:graphicEl>
                                          </p:spTgt>
                                        </p:tgtEl>
                                        <p:attrNameLst>
                                          <p:attrName>style.visibility</p:attrName>
                                        </p:attrNameLst>
                                      </p:cBhvr>
                                      <p:to>
                                        <p:strVal val="visible"/>
                                      </p:to>
                                    </p:set>
                                    <p:anim calcmode="lin" valueType="num">
                                      <p:cBhvr>
                                        <p:cTn id="16" dur="500" fill="hold"/>
                                        <p:tgtEl>
                                          <p:spTgt spid="3">
                                            <p:graphicEl>
                                              <a:dgm id="{783EB833-6366-460D-8899-53EF9D8C9ED1}"/>
                                            </p:graphicEl>
                                          </p:spTgt>
                                        </p:tgtEl>
                                        <p:attrNameLst>
                                          <p:attrName>ppt_w</p:attrName>
                                        </p:attrNameLst>
                                      </p:cBhvr>
                                      <p:tavLst>
                                        <p:tav tm="0">
                                          <p:val>
                                            <p:fltVal val="0"/>
                                          </p:val>
                                        </p:tav>
                                        <p:tav tm="100000">
                                          <p:val>
                                            <p:strVal val="#ppt_w"/>
                                          </p:val>
                                        </p:tav>
                                      </p:tavLst>
                                    </p:anim>
                                    <p:anim calcmode="lin" valueType="num">
                                      <p:cBhvr>
                                        <p:cTn id="17" dur="500" fill="hold"/>
                                        <p:tgtEl>
                                          <p:spTgt spid="3">
                                            <p:graphicEl>
                                              <a:dgm id="{783EB833-6366-460D-8899-53EF9D8C9ED1}"/>
                                            </p:graphicEl>
                                          </p:spTgt>
                                        </p:tgtEl>
                                        <p:attrNameLst>
                                          <p:attrName>ppt_h</p:attrName>
                                        </p:attrNameLst>
                                      </p:cBhvr>
                                      <p:tavLst>
                                        <p:tav tm="0">
                                          <p:val>
                                            <p:fltVal val="0"/>
                                          </p:val>
                                        </p:tav>
                                        <p:tav tm="100000">
                                          <p:val>
                                            <p:strVal val="#ppt_h"/>
                                          </p:val>
                                        </p:tav>
                                      </p:tavLst>
                                    </p:anim>
                                    <p:animEffect transition="in" filter="fade">
                                      <p:cBhvr>
                                        <p:cTn id="18" dur="500"/>
                                        <p:tgtEl>
                                          <p:spTgt spid="3">
                                            <p:graphicEl>
                                              <a:dgm id="{783EB833-6366-460D-8899-53EF9D8C9ED1}"/>
                                            </p:graphicEl>
                                          </p:spTgt>
                                        </p:tgtEl>
                                      </p:cBhvr>
                                    </p:animEffect>
                                    <p:anim calcmode="lin" valueType="num">
                                      <p:cBhvr>
                                        <p:cTn id="19" dur="500" fill="hold"/>
                                        <p:tgtEl>
                                          <p:spTgt spid="3">
                                            <p:graphicEl>
                                              <a:dgm id="{783EB833-6366-460D-8899-53EF9D8C9ED1}"/>
                                            </p:graphicEl>
                                          </p:spTgt>
                                        </p:tgtEl>
                                        <p:attrNameLst>
                                          <p:attrName>ppt_x</p:attrName>
                                        </p:attrNameLst>
                                      </p:cBhvr>
                                      <p:tavLst>
                                        <p:tav tm="0">
                                          <p:val>
                                            <p:fltVal val="0.5"/>
                                          </p:val>
                                        </p:tav>
                                        <p:tav tm="100000">
                                          <p:val>
                                            <p:strVal val="#ppt_x"/>
                                          </p:val>
                                        </p:tav>
                                      </p:tavLst>
                                    </p:anim>
                                    <p:anim calcmode="lin" valueType="num">
                                      <p:cBhvr>
                                        <p:cTn id="20" dur="500" fill="hold"/>
                                        <p:tgtEl>
                                          <p:spTgt spid="3">
                                            <p:graphicEl>
                                              <a:dgm id="{783EB833-6366-460D-8899-53EF9D8C9ED1}"/>
                                            </p:graphicEl>
                                          </p:spTgt>
                                        </p:tgtEl>
                                        <p:attrNameLst>
                                          <p:attrName>ppt_y</p:attrName>
                                        </p:attrNameLst>
                                      </p:cBhvr>
                                      <p:tavLst>
                                        <p:tav tm="0">
                                          <p:val>
                                            <p:fltVal val="0.5"/>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53" presetClass="entr" presetSubtype="528" fill="hold" grpId="0" nodeType="clickEffect">
                                  <p:stCondLst>
                                    <p:cond delay="0"/>
                                  </p:stCondLst>
                                  <p:childTnLst>
                                    <p:set>
                                      <p:cBhvr>
                                        <p:cTn id="24" dur="1" fill="hold">
                                          <p:stCondLst>
                                            <p:cond delay="0"/>
                                          </p:stCondLst>
                                        </p:cTn>
                                        <p:tgtEl>
                                          <p:spTgt spid="3">
                                            <p:graphicEl>
                                              <a:dgm id="{DC9FC1D0-F59F-445A-A8BC-E3DFB04A6E12}"/>
                                            </p:graphicEl>
                                          </p:spTgt>
                                        </p:tgtEl>
                                        <p:attrNameLst>
                                          <p:attrName>style.visibility</p:attrName>
                                        </p:attrNameLst>
                                      </p:cBhvr>
                                      <p:to>
                                        <p:strVal val="visible"/>
                                      </p:to>
                                    </p:set>
                                    <p:anim calcmode="lin" valueType="num">
                                      <p:cBhvr>
                                        <p:cTn id="25" dur="500" fill="hold"/>
                                        <p:tgtEl>
                                          <p:spTgt spid="3">
                                            <p:graphicEl>
                                              <a:dgm id="{DC9FC1D0-F59F-445A-A8BC-E3DFB04A6E12}"/>
                                            </p:graphicEl>
                                          </p:spTgt>
                                        </p:tgtEl>
                                        <p:attrNameLst>
                                          <p:attrName>ppt_w</p:attrName>
                                        </p:attrNameLst>
                                      </p:cBhvr>
                                      <p:tavLst>
                                        <p:tav tm="0">
                                          <p:val>
                                            <p:fltVal val="0"/>
                                          </p:val>
                                        </p:tav>
                                        <p:tav tm="100000">
                                          <p:val>
                                            <p:strVal val="#ppt_w"/>
                                          </p:val>
                                        </p:tav>
                                      </p:tavLst>
                                    </p:anim>
                                    <p:anim calcmode="lin" valueType="num">
                                      <p:cBhvr>
                                        <p:cTn id="26" dur="500" fill="hold"/>
                                        <p:tgtEl>
                                          <p:spTgt spid="3">
                                            <p:graphicEl>
                                              <a:dgm id="{DC9FC1D0-F59F-445A-A8BC-E3DFB04A6E12}"/>
                                            </p:graphicEl>
                                          </p:spTgt>
                                        </p:tgtEl>
                                        <p:attrNameLst>
                                          <p:attrName>ppt_h</p:attrName>
                                        </p:attrNameLst>
                                      </p:cBhvr>
                                      <p:tavLst>
                                        <p:tav tm="0">
                                          <p:val>
                                            <p:fltVal val="0"/>
                                          </p:val>
                                        </p:tav>
                                        <p:tav tm="100000">
                                          <p:val>
                                            <p:strVal val="#ppt_h"/>
                                          </p:val>
                                        </p:tav>
                                      </p:tavLst>
                                    </p:anim>
                                    <p:animEffect transition="in" filter="fade">
                                      <p:cBhvr>
                                        <p:cTn id="27" dur="500"/>
                                        <p:tgtEl>
                                          <p:spTgt spid="3">
                                            <p:graphicEl>
                                              <a:dgm id="{DC9FC1D0-F59F-445A-A8BC-E3DFB04A6E12}"/>
                                            </p:graphicEl>
                                          </p:spTgt>
                                        </p:tgtEl>
                                      </p:cBhvr>
                                    </p:animEffect>
                                    <p:anim calcmode="lin" valueType="num">
                                      <p:cBhvr>
                                        <p:cTn id="28" dur="500" fill="hold"/>
                                        <p:tgtEl>
                                          <p:spTgt spid="3">
                                            <p:graphicEl>
                                              <a:dgm id="{DC9FC1D0-F59F-445A-A8BC-E3DFB04A6E12}"/>
                                            </p:graphicEl>
                                          </p:spTgt>
                                        </p:tgtEl>
                                        <p:attrNameLst>
                                          <p:attrName>ppt_x</p:attrName>
                                        </p:attrNameLst>
                                      </p:cBhvr>
                                      <p:tavLst>
                                        <p:tav tm="0">
                                          <p:val>
                                            <p:fltVal val="0.5"/>
                                          </p:val>
                                        </p:tav>
                                        <p:tav tm="100000">
                                          <p:val>
                                            <p:strVal val="#ppt_x"/>
                                          </p:val>
                                        </p:tav>
                                      </p:tavLst>
                                    </p:anim>
                                    <p:anim calcmode="lin" valueType="num">
                                      <p:cBhvr>
                                        <p:cTn id="29" dur="500" fill="hold"/>
                                        <p:tgtEl>
                                          <p:spTgt spid="3">
                                            <p:graphicEl>
                                              <a:dgm id="{DC9FC1D0-F59F-445A-A8BC-E3DFB04A6E12}"/>
                                            </p:graphicEl>
                                          </p:spTgt>
                                        </p:tgtEl>
                                        <p:attrNameLst>
                                          <p:attrName>ppt_y</p:attrName>
                                        </p:attrNameLst>
                                      </p:cBhvr>
                                      <p:tavLst>
                                        <p:tav tm="0">
                                          <p:val>
                                            <p:fltVal val="0.5"/>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53" presetClass="entr" presetSubtype="528" fill="hold" grpId="0" nodeType="clickEffect">
                                  <p:stCondLst>
                                    <p:cond delay="0"/>
                                  </p:stCondLst>
                                  <p:childTnLst>
                                    <p:set>
                                      <p:cBhvr>
                                        <p:cTn id="33" dur="1" fill="hold">
                                          <p:stCondLst>
                                            <p:cond delay="0"/>
                                          </p:stCondLst>
                                        </p:cTn>
                                        <p:tgtEl>
                                          <p:spTgt spid="3">
                                            <p:graphicEl>
                                              <a:dgm id="{D432B9EF-3D2B-4C1E-A894-D16EAC0E8CDE}"/>
                                            </p:graphicEl>
                                          </p:spTgt>
                                        </p:tgtEl>
                                        <p:attrNameLst>
                                          <p:attrName>style.visibility</p:attrName>
                                        </p:attrNameLst>
                                      </p:cBhvr>
                                      <p:to>
                                        <p:strVal val="visible"/>
                                      </p:to>
                                    </p:set>
                                    <p:anim calcmode="lin" valueType="num">
                                      <p:cBhvr>
                                        <p:cTn id="34" dur="500" fill="hold"/>
                                        <p:tgtEl>
                                          <p:spTgt spid="3">
                                            <p:graphicEl>
                                              <a:dgm id="{D432B9EF-3D2B-4C1E-A894-D16EAC0E8CDE}"/>
                                            </p:graphicEl>
                                          </p:spTgt>
                                        </p:tgtEl>
                                        <p:attrNameLst>
                                          <p:attrName>ppt_w</p:attrName>
                                        </p:attrNameLst>
                                      </p:cBhvr>
                                      <p:tavLst>
                                        <p:tav tm="0">
                                          <p:val>
                                            <p:fltVal val="0"/>
                                          </p:val>
                                        </p:tav>
                                        <p:tav tm="100000">
                                          <p:val>
                                            <p:strVal val="#ppt_w"/>
                                          </p:val>
                                        </p:tav>
                                      </p:tavLst>
                                    </p:anim>
                                    <p:anim calcmode="lin" valueType="num">
                                      <p:cBhvr>
                                        <p:cTn id="35" dur="500" fill="hold"/>
                                        <p:tgtEl>
                                          <p:spTgt spid="3">
                                            <p:graphicEl>
                                              <a:dgm id="{D432B9EF-3D2B-4C1E-A894-D16EAC0E8CDE}"/>
                                            </p:graphicEl>
                                          </p:spTgt>
                                        </p:tgtEl>
                                        <p:attrNameLst>
                                          <p:attrName>ppt_h</p:attrName>
                                        </p:attrNameLst>
                                      </p:cBhvr>
                                      <p:tavLst>
                                        <p:tav tm="0">
                                          <p:val>
                                            <p:fltVal val="0"/>
                                          </p:val>
                                        </p:tav>
                                        <p:tav tm="100000">
                                          <p:val>
                                            <p:strVal val="#ppt_h"/>
                                          </p:val>
                                        </p:tav>
                                      </p:tavLst>
                                    </p:anim>
                                    <p:animEffect transition="in" filter="fade">
                                      <p:cBhvr>
                                        <p:cTn id="36" dur="500"/>
                                        <p:tgtEl>
                                          <p:spTgt spid="3">
                                            <p:graphicEl>
                                              <a:dgm id="{D432B9EF-3D2B-4C1E-A894-D16EAC0E8CDE}"/>
                                            </p:graphicEl>
                                          </p:spTgt>
                                        </p:tgtEl>
                                      </p:cBhvr>
                                    </p:animEffect>
                                    <p:anim calcmode="lin" valueType="num">
                                      <p:cBhvr>
                                        <p:cTn id="37" dur="500" fill="hold"/>
                                        <p:tgtEl>
                                          <p:spTgt spid="3">
                                            <p:graphicEl>
                                              <a:dgm id="{D432B9EF-3D2B-4C1E-A894-D16EAC0E8CDE}"/>
                                            </p:graphicEl>
                                          </p:spTgt>
                                        </p:tgtEl>
                                        <p:attrNameLst>
                                          <p:attrName>ppt_x</p:attrName>
                                        </p:attrNameLst>
                                      </p:cBhvr>
                                      <p:tavLst>
                                        <p:tav tm="0">
                                          <p:val>
                                            <p:fltVal val="0.5"/>
                                          </p:val>
                                        </p:tav>
                                        <p:tav tm="100000">
                                          <p:val>
                                            <p:strVal val="#ppt_x"/>
                                          </p:val>
                                        </p:tav>
                                      </p:tavLst>
                                    </p:anim>
                                    <p:anim calcmode="lin" valueType="num">
                                      <p:cBhvr>
                                        <p:cTn id="38" dur="500" fill="hold"/>
                                        <p:tgtEl>
                                          <p:spTgt spid="3">
                                            <p:graphicEl>
                                              <a:dgm id="{D432B9EF-3D2B-4C1E-A894-D16EAC0E8CDE}"/>
                                            </p:graphicEl>
                                          </p:spTgt>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 grpId="0">
        <p:bldSub>
          <a:bldDgm bld="one"/>
        </p:bldSub>
      </p:bldGraphic>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ستطيل مستدير الزوايا 1"/>
          <p:cNvSpPr/>
          <p:nvPr/>
        </p:nvSpPr>
        <p:spPr>
          <a:xfrm>
            <a:off x="179512" y="1916832"/>
            <a:ext cx="8856984" cy="2880319"/>
          </a:xfrm>
          <a:prstGeom prst="roundRect">
            <a:avLst/>
          </a:prstGeom>
        </p:spPr>
        <p:style>
          <a:lnRef idx="2">
            <a:schemeClr val="accent1"/>
          </a:lnRef>
          <a:fillRef idx="1">
            <a:schemeClr val="lt1"/>
          </a:fillRef>
          <a:effectRef idx="0">
            <a:schemeClr val="accent1"/>
          </a:effectRef>
          <a:fontRef idx="minor">
            <a:schemeClr val="dk1"/>
          </a:fontRef>
        </p:style>
        <p:txBody>
          <a:bodyPr rtlCol="1" anchor="ctr"/>
          <a:lstStyle/>
          <a:p>
            <a:pPr algn="ctr"/>
            <a:r>
              <a:rPr lang="ar-SA" sz="6600" dirty="0" smtClean="0">
                <a:solidFill>
                  <a:schemeClr val="tx1"/>
                </a:solidFill>
              </a:rPr>
              <a:t>ورقة العمل (2)</a:t>
            </a:r>
          </a:p>
        </p:txBody>
      </p:sp>
    </p:spTree>
    <p:extLst>
      <p:ext uri="{BB962C8B-B14F-4D97-AF65-F5344CB8AC3E}">
        <p14:creationId xmlns:p14="http://schemas.microsoft.com/office/powerpoint/2010/main" val="338190110"/>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مستطيل مستدير الزوايا 3"/>
          <p:cNvSpPr/>
          <p:nvPr/>
        </p:nvSpPr>
        <p:spPr>
          <a:xfrm>
            <a:off x="2843808" y="260648"/>
            <a:ext cx="3888432" cy="720080"/>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a:r>
              <a:rPr lang="ar-SA" sz="3600" b="1" dirty="0" smtClean="0"/>
              <a:t>ورقة عمل ( 2 ) </a:t>
            </a:r>
            <a:endParaRPr lang="ar-SA" sz="3600" b="1" dirty="0"/>
          </a:p>
        </p:txBody>
      </p:sp>
      <p:sp>
        <p:nvSpPr>
          <p:cNvPr id="8" name="مستطيل 7"/>
          <p:cNvSpPr/>
          <p:nvPr/>
        </p:nvSpPr>
        <p:spPr>
          <a:xfrm>
            <a:off x="251520" y="1268760"/>
            <a:ext cx="8496944" cy="5400600"/>
          </a:xfrm>
          <a:prstGeom prst="rect">
            <a:avLst/>
          </a:prstGeom>
        </p:spPr>
        <p:style>
          <a:lnRef idx="2">
            <a:schemeClr val="accent3"/>
          </a:lnRef>
          <a:fillRef idx="1">
            <a:schemeClr val="lt1"/>
          </a:fillRef>
          <a:effectRef idx="0">
            <a:schemeClr val="accent3"/>
          </a:effectRef>
          <a:fontRef idx="minor">
            <a:schemeClr val="dk1"/>
          </a:fontRef>
        </p:style>
        <p:txBody>
          <a:bodyPr rtlCol="1" anchor="ctr"/>
          <a:lstStyle/>
          <a:p>
            <a:pPr algn="ctr"/>
            <a:r>
              <a:rPr lang="ar-SA" sz="2400" dirty="0"/>
              <a:t>ناقش مع مجموعتك </a:t>
            </a:r>
            <a:r>
              <a:rPr lang="ar-SA" sz="2400" b="1" u="sng" dirty="0" smtClean="0"/>
              <a:t>مميزات الموديولات التعليمية </a:t>
            </a:r>
            <a:r>
              <a:rPr lang="ar-SA" sz="2400" dirty="0" smtClean="0"/>
              <a:t>، </a:t>
            </a:r>
            <a:r>
              <a:rPr lang="ar-SA" sz="2400" dirty="0"/>
              <a:t>ثم قم بعرض ما توصلتم إليه على المجموعات الاخرى . </a:t>
            </a:r>
          </a:p>
          <a:p>
            <a:r>
              <a:rPr lang="ar-SA" sz="2400" b="1" dirty="0" smtClean="0"/>
              <a:t>تتميز الموديولات التعليمية بـ: </a:t>
            </a:r>
            <a:endParaRPr lang="ar-SA" sz="2400" b="1" dirty="0"/>
          </a:p>
          <a:p>
            <a:pPr algn="ctr"/>
            <a:r>
              <a:rPr lang="ar-SA" sz="2400" dirty="0" smtClean="0"/>
              <a:t>......................................................................................................................................................................................................................................................................................................................................................................................................................................................................................................................................................................................................................................................................................................................................................................................................................................................................................................................................................................................................................................................................................................................</a:t>
            </a:r>
            <a:endParaRPr lang="ar-SA" sz="2400" dirty="0"/>
          </a:p>
        </p:txBody>
      </p:sp>
    </p:spTree>
    <p:extLst>
      <p:ext uri="{BB962C8B-B14F-4D97-AF65-F5344CB8AC3E}">
        <p14:creationId xmlns:p14="http://schemas.microsoft.com/office/powerpoint/2010/main" val="1455310412"/>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1" presetClass="entr" presetSubtype="1" fill="hold" nodeType="clickEffect">
                                  <p:stCondLst>
                                    <p:cond delay="0"/>
                                  </p:stCondLst>
                                  <p:childTnLst>
                                    <p:set>
                                      <p:cBhvr>
                                        <p:cTn id="13" dur="1" fill="hold">
                                          <p:stCondLst>
                                            <p:cond delay="0"/>
                                          </p:stCondLst>
                                        </p:cTn>
                                        <p:tgtEl>
                                          <p:spTgt spid="8">
                                            <p:txEl>
                                              <p:pRg st="0" end="0"/>
                                            </p:txEl>
                                          </p:spTgt>
                                        </p:tgtEl>
                                        <p:attrNameLst>
                                          <p:attrName>style.visibility</p:attrName>
                                        </p:attrNameLst>
                                      </p:cBhvr>
                                      <p:to>
                                        <p:strVal val="visible"/>
                                      </p:to>
                                    </p:set>
                                    <p:animEffect transition="in" filter="wheel(1)">
                                      <p:cBhvr>
                                        <p:cTn id="14" dur="2000"/>
                                        <p:tgtEl>
                                          <p:spTgt spid="8">
                                            <p:txEl>
                                              <p:pRg st="0" end="0"/>
                                            </p:txEl>
                                          </p:spTgt>
                                        </p:tgtEl>
                                      </p:cBhvr>
                                    </p:animEffect>
                                  </p:childTnLst>
                                </p:cTn>
                              </p:par>
                              <p:par>
                                <p:cTn id="15" presetID="21" presetClass="entr" presetSubtype="1" fill="hold" nodeType="withEffect">
                                  <p:stCondLst>
                                    <p:cond delay="0"/>
                                  </p:stCondLst>
                                  <p:childTnLst>
                                    <p:set>
                                      <p:cBhvr>
                                        <p:cTn id="16" dur="1" fill="hold">
                                          <p:stCondLst>
                                            <p:cond delay="0"/>
                                          </p:stCondLst>
                                        </p:cTn>
                                        <p:tgtEl>
                                          <p:spTgt spid="8">
                                            <p:txEl>
                                              <p:pRg st="1" end="1"/>
                                            </p:txEl>
                                          </p:spTgt>
                                        </p:tgtEl>
                                        <p:attrNameLst>
                                          <p:attrName>style.visibility</p:attrName>
                                        </p:attrNameLst>
                                      </p:cBhvr>
                                      <p:to>
                                        <p:strVal val="visible"/>
                                      </p:to>
                                    </p:set>
                                    <p:animEffect transition="in" filter="wheel(1)">
                                      <p:cBhvr>
                                        <p:cTn id="17" dur="2000"/>
                                        <p:tgtEl>
                                          <p:spTgt spid="8">
                                            <p:txEl>
                                              <p:pRg st="1" end="1"/>
                                            </p:txEl>
                                          </p:spTgt>
                                        </p:tgtEl>
                                      </p:cBhvr>
                                    </p:animEffect>
                                  </p:childTnLst>
                                </p:cTn>
                              </p:par>
                              <p:par>
                                <p:cTn id="18" presetID="21" presetClass="entr" presetSubtype="1" fill="hold" nodeType="withEffect">
                                  <p:stCondLst>
                                    <p:cond delay="0"/>
                                  </p:stCondLst>
                                  <p:childTnLst>
                                    <p:set>
                                      <p:cBhvr>
                                        <p:cTn id="19" dur="1" fill="hold">
                                          <p:stCondLst>
                                            <p:cond delay="0"/>
                                          </p:stCondLst>
                                        </p:cTn>
                                        <p:tgtEl>
                                          <p:spTgt spid="8">
                                            <p:txEl>
                                              <p:pRg st="2" end="2"/>
                                            </p:txEl>
                                          </p:spTgt>
                                        </p:tgtEl>
                                        <p:attrNameLst>
                                          <p:attrName>style.visibility</p:attrName>
                                        </p:attrNameLst>
                                      </p:cBhvr>
                                      <p:to>
                                        <p:strVal val="visible"/>
                                      </p:to>
                                    </p:set>
                                    <p:animEffect transition="in" filter="wheel(1)">
                                      <p:cBhvr>
                                        <p:cTn id="20" dur="2000"/>
                                        <p:tgtEl>
                                          <p:spTgt spid="8">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مستطيل مستدير الزوايا 2"/>
          <p:cNvSpPr/>
          <p:nvPr/>
        </p:nvSpPr>
        <p:spPr>
          <a:xfrm>
            <a:off x="179512" y="1196752"/>
            <a:ext cx="8856984" cy="5400600"/>
          </a:xfrm>
          <a:prstGeom prst="roundRect">
            <a:avLst/>
          </a:prstGeom>
        </p:spPr>
        <p:style>
          <a:lnRef idx="1">
            <a:schemeClr val="accent1"/>
          </a:lnRef>
          <a:fillRef idx="2">
            <a:schemeClr val="accent1"/>
          </a:fillRef>
          <a:effectRef idx="1">
            <a:schemeClr val="accent1"/>
          </a:effectRef>
          <a:fontRef idx="minor">
            <a:schemeClr val="dk1"/>
          </a:fontRef>
        </p:style>
        <p:txBody>
          <a:bodyPr rtlCol="1" anchor="ctr"/>
          <a:lstStyle/>
          <a:p>
            <a:pPr lvl="0" algn="just"/>
            <a:r>
              <a:rPr lang="ar-SA" sz="2800" b="1" dirty="0" smtClean="0"/>
              <a:t>1 ـ يحقق </a:t>
            </a:r>
            <a:r>
              <a:rPr lang="ar-SA" sz="2800" b="1" dirty="0"/>
              <a:t>استخدام </a:t>
            </a:r>
            <a:r>
              <a:rPr lang="ar-SA" sz="2800" b="1" dirty="0" smtClean="0"/>
              <a:t>الموديول التعليمي </a:t>
            </a:r>
            <a:r>
              <a:rPr lang="ar-SA" sz="2800" b="1" dirty="0"/>
              <a:t>في البرامج التعليمية مبدأ التعليم الذاتي بصورة أفضل </a:t>
            </a:r>
            <a:r>
              <a:rPr lang="ar-SA" sz="2800" b="1" dirty="0" smtClean="0"/>
              <a:t>من </a:t>
            </a:r>
            <a:r>
              <a:rPr lang="ar-SA" sz="2800" b="1" dirty="0"/>
              <a:t>غيره من أشكال تفريد التعليم </a:t>
            </a:r>
            <a:r>
              <a:rPr lang="ar-SA" sz="2800" b="1" dirty="0" smtClean="0"/>
              <a:t>الأخرى، </a:t>
            </a:r>
            <a:r>
              <a:rPr lang="ar-SA" sz="2800" b="1" dirty="0"/>
              <a:t>وهو بذلك يتفق مع الاتجاه الإنساني الذي نادى به </a:t>
            </a:r>
            <a:r>
              <a:rPr lang="ar-SA" sz="2800" b="1" dirty="0" smtClean="0"/>
              <a:t>روجرز وزملاؤه، الذي </a:t>
            </a:r>
            <a:r>
              <a:rPr lang="ar-SA" sz="2800" b="1" dirty="0"/>
              <a:t>يؤكد على ضرورة تركيز العملية التربوية على المتعلم </a:t>
            </a:r>
            <a:r>
              <a:rPr lang="ar-SA" sz="2800" b="1" dirty="0" smtClean="0"/>
              <a:t>على اعتبار أنه </a:t>
            </a:r>
            <a:r>
              <a:rPr lang="ar-SA" sz="2800" b="1" dirty="0"/>
              <a:t>محورها وأساسها وإتاحة الفرصة له لتوجيه نفسه ذاتياً وحريته في تقرير ما يريد أن يتعلمه والأسلوب الذي يناسبه وتقويم نفسه بنفسه في مواقف تعليمية يشعر فيها بالاطمئنان وعدم الخوف أو الرهبة من الاختبارات . </a:t>
            </a:r>
            <a:endParaRPr lang="en-US" sz="2800" b="1" dirty="0"/>
          </a:p>
          <a:p>
            <a:pPr algn="just"/>
            <a:r>
              <a:rPr lang="ar-SA" sz="2800" b="1" dirty="0" smtClean="0"/>
              <a:t>2 ـ يساعد </a:t>
            </a:r>
            <a:r>
              <a:rPr lang="ar-SA" sz="2800" b="1" dirty="0"/>
              <a:t>استخدام </a:t>
            </a:r>
            <a:r>
              <a:rPr lang="ar-SA" sz="2800" b="1" dirty="0" smtClean="0"/>
              <a:t>الموديول التعليمي </a:t>
            </a:r>
            <a:r>
              <a:rPr lang="ar-SA" sz="2800" b="1" dirty="0"/>
              <a:t>في علاج مشكلة الانفجار المعرفي التي يتسم بها هذا العصر بصورة أكثر فعالية من غيره من أشكال تفريد التعليم الأخرى ، لأنه يركز على التعليم الذاتي والدراسة المستقلة </a:t>
            </a:r>
            <a:r>
              <a:rPr lang="ar-SA" sz="2800" b="1" dirty="0" smtClean="0"/>
              <a:t>ويعمق لدى الطالب </a:t>
            </a:r>
            <a:r>
              <a:rPr lang="ar-SA" sz="2800" b="1" dirty="0"/>
              <a:t>الاتجاه نحو التعلم المستمر مدى الحياة . </a:t>
            </a:r>
            <a:endParaRPr lang="en-US" sz="2800" b="1" dirty="0">
              <a:solidFill>
                <a:schemeClr val="tx1"/>
              </a:solidFill>
            </a:endParaRPr>
          </a:p>
        </p:txBody>
      </p:sp>
      <p:sp>
        <p:nvSpPr>
          <p:cNvPr id="4" name="مستطيل مستدير الزوايا 3"/>
          <p:cNvSpPr/>
          <p:nvPr/>
        </p:nvSpPr>
        <p:spPr>
          <a:xfrm>
            <a:off x="6444208" y="44624"/>
            <a:ext cx="2520280" cy="936104"/>
          </a:xfrm>
          <a:prstGeom prst="roundRect">
            <a:avLst/>
          </a:prstGeom>
        </p:spPr>
        <p:style>
          <a:lnRef idx="2">
            <a:schemeClr val="accent1"/>
          </a:lnRef>
          <a:fillRef idx="1">
            <a:schemeClr val="lt1"/>
          </a:fillRef>
          <a:effectRef idx="0">
            <a:schemeClr val="accent1"/>
          </a:effectRef>
          <a:fontRef idx="minor">
            <a:schemeClr val="dk1"/>
          </a:fontRef>
        </p:style>
        <p:txBody>
          <a:bodyPr rtlCol="1" anchor="ctr"/>
          <a:lstStyle/>
          <a:p>
            <a:pPr algn="ctr"/>
            <a:r>
              <a:rPr lang="ar-SA" sz="2800" b="1" dirty="0" smtClean="0">
                <a:solidFill>
                  <a:schemeClr val="tx1"/>
                </a:solidFill>
              </a:rPr>
              <a:t>مميزات الموديولات التعليمية:</a:t>
            </a:r>
            <a:endParaRPr lang="ar-SA" sz="2800" b="1" dirty="0">
              <a:solidFill>
                <a:schemeClr val="tx1"/>
              </a:solidFill>
            </a:endParaRPr>
          </a:p>
        </p:txBody>
      </p:sp>
    </p:spTree>
    <p:extLst>
      <p:ext uri="{BB962C8B-B14F-4D97-AF65-F5344CB8AC3E}">
        <p14:creationId xmlns:p14="http://schemas.microsoft.com/office/powerpoint/2010/main" val="338190110"/>
      </p:ext>
    </p:extLst>
  </p:cSld>
  <p:clrMapOvr>
    <a:masterClrMapping/>
  </p:clrMapOvr>
  <mc:AlternateContent xmlns:mc="http://schemas.openxmlformats.org/markup-compatibility/2006" xmlns:p14="http://schemas.microsoft.com/office/powerpoint/2010/main">
    <mc:Choice Requires="p14">
      <p:transition spd="slow" p14:dur="1100">
        <p14:switch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1"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ipe(up)">
                                      <p:cBhvr>
                                        <p:cTn id="14" dur="500"/>
                                        <p:tgtEl>
                                          <p:spTgt spid="3"/>
                                        </p:tgtEl>
                                      </p:cBhvr>
                                    </p:animEffect>
                                  </p:childTnLst>
                                </p:cTn>
                              </p:par>
                            </p:childTnLst>
                          </p:cTn>
                        </p:par>
                      </p:childTnLst>
                    </p:cTn>
                  </p:par>
                  <p:par>
                    <p:cTn id="15" fill="hold">
                      <p:stCondLst>
                        <p:cond delay="indefinite"/>
                      </p:stCondLst>
                      <p:childTnLst>
                        <p:par>
                          <p:cTn id="16" fill="hold">
                            <p:stCondLst>
                              <p:cond delay="0"/>
                            </p:stCondLst>
                            <p:childTnLst>
                              <p:par>
                                <p:cTn id="17" presetID="26" presetClass="entr" presetSubtype="0" fill="hold" nodeType="clickEffect">
                                  <p:stCondLst>
                                    <p:cond delay="0"/>
                                  </p:stCondLst>
                                  <p:childTnLst>
                                    <p:set>
                                      <p:cBhvr>
                                        <p:cTn id="18" dur="1" fill="hold">
                                          <p:stCondLst>
                                            <p:cond delay="0"/>
                                          </p:stCondLst>
                                        </p:cTn>
                                        <p:tgtEl>
                                          <p:spTgt spid="3">
                                            <p:txEl>
                                              <p:pRg st="0" end="0"/>
                                            </p:txEl>
                                          </p:spTgt>
                                        </p:tgtEl>
                                        <p:attrNameLst>
                                          <p:attrName>style.visibility</p:attrName>
                                        </p:attrNameLst>
                                      </p:cBhvr>
                                      <p:to>
                                        <p:strVal val="visible"/>
                                      </p:to>
                                    </p:set>
                                    <p:animEffect transition="in" filter="wipe(down)">
                                      <p:cBhvr>
                                        <p:cTn id="19" dur="580">
                                          <p:stCondLst>
                                            <p:cond delay="0"/>
                                          </p:stCondLst>
                                        </p:cTn>
                                        <p:tgtEl>
                                          <p:spTgt spid="3">
                                            <p:txEl>
                                              <p:pRg st="0" end="0"/>
                                            </p:txEl>
                                          </p:spTgt>
                                        </p:tgtEl>
                                      </p:cBhvr>
                                    </p:animEffect>
                                    <p:anim calcmode="lin" valueType="num">
                                      <p:cBhvr>
                                        <p:cTn id="20" dur="1822" tmFilter="0,0; 0.14,0.36; 0.43,0.73; 0.71,0.91; 1.0,1.0">
                                          <p:stCondLst>
                                            <p:cond delay="0"/>
                                          </p:stCondLst>
                                        </p:cTn>
                                        <p:tgtEl>
                                          <p:spTgt spid="3">
                                            <p:txEl>
                                              <p:pRg st="0" end="0"/>
                                            </p:txEl>
                                          </p:spTgt>
                                        </p:tgtEl>
                                        <p:attrNameLst>
                                          <p:attrName>ppt_x</p:attrName>
                                        </p:attrNameLst>
                                      </p:cBhvr>
                                      <p:tavLst>
                                        <p:tav tm="0">
                                          <p:val>
                                            <p:strVal val="#ppt_x-0.25"/>
                                          </p:val>
                                        </p:tav>
                                        <p:tav tm="100000">
                                          <p:val>
                                            <p:strVal val="#ppt_x"/>
                                          </p:val>
                                        </p:tav>
                                      </p:tavLst>
                                    </p:anim>
                                    <p:anim calcmode="lin" valueType="num">
                                      <p:cBhvr>
                                        <p:cTn id="21" dur="664" tmFilter="0.0,0.0; 0.25,0.07; 0.50,0.2; 0.75,0.467; 1.0,1.0">
                                          <p:stCondLst>
                                            <p:cond delay="0"/>
                                          </p:stCondLst>
                                        </p:cTn>
                                        <p:tgtEl>
                                          <p:spTgt spid="3">
                                            <p:txEl>
                                              <p:pRg st="0" end="0"/>
                                            </p:txEl>
                                          </p:spTgt>
                                        </p:tgtEl>
                                        <p:attrNameLst>
                                          <p:attrName>ppt_y</p:attrName>
                                        </p:attrNameLst>
                                      </p:cBhvr>
                                      <p:tavLst>
                                        <p:tav tm="0" fmla="#ppt_y-sin(pi*$)/3">
                                          <p:val>
                                            <p:fltVal val="0.5"/>
                                          </p:val>
                                        </p:tav>
                                        <p:tav tm="100000">
                                          <p:val>
                                            <p:fltVal val="1"/>
                                          </p:val>
                                        </p:tav>
                                      </p:tavLst>
                                    </p:anim>
                                    <p:anim calcmode="lin" valueType="num">
                                      <p:cBhvr>
                                        <p:cTn id="22" dur="664" tmFilter="0, 0; 0.125,0.2665; 0.25,0.4; 0.375,0.465; 0.5,0.5;  0.625,0.535; 0.75,0.6; 0.875,0.7335; 1,1">
                                          <p:stCondLst>
                                            <p:cond delay="664"/>
                                          </p:stCondLst>
                                        </p:cTn>
                                        <p:tgtEl>
                                          <p:spTgt spid="3">
                                            <p:txEl>
                                              <p:pRg st="0" end="0"/>
                                            </p:txEl>
                                          </p:spTgt>
                                        </p:tgtEl>
                                        <p:attrNameLst>
                                          <p:attrName>ppt_y</p:attrName>
                                        </p:attrNameLst>
                                      </p:cBhvr>
                                      <p:tavLst>
                                        <p:tav tm="0" fmla="#ppt_y-sin(pi*$)/9">
                                          <p:val>
                                            <p:fltVal val="0"/>
                                          </p:val>
                                        </p:tav>
                                        <p:tav tm="100000">
                                          <p:val>
                                            <p:fltVal val="1"/>
                                          </p:val>
                                        </p:tav>
                                      </p:tavLst>
                                    </p:anim>
                                    <p:anim calcmode="lin" valueType="num">
                                      <p:cBhvr>
                                        <p:cTn id="23" dur="332" tmFilter="0, 0; 0.125,0.2665; 0.25,0.4; 0.375,0.465; 0.5,0.5;  0.625,0.535; 0.75,0.6; 0.875,0.7335; 1,1">
                                          <p:stCondLst>
                                            <p:cond delay="1324"/>
                                          </p:stCondLst>
                                        </p:cTn>
                                        <p:tgtEl>
                                          <p:spTgt spid="3">
                                            <p:txEl>
                                              <p:pRg st="0" end="0"/>
                                            </p:txEl>
                                          </p:spTgt>
                                        </p:tgtEl>
                                        <p:attrNameLst>
                                          <p:attrName>ppt_y</p:attrName>
                                        </p:attrNameLst>
                                      </p:cBhvr>
                                      <p:tavLst>
                                        <p:tav tm="0" fmla="#ppt_y-sin(pi*$)/27">
                                          <p:val>
                                            <p:fltVal val="0"/>
                                          </p:val>
                                        </p:tav>
                                        <p:tav tm="100000">
                                          <p:val>
                                            <p:fltVal val="1"/>
                                          </p:val>
                                        </p:tav>
                                      </p:tavLst>
                                    </p:anim>
                                    <p:anim calcmode="lin" valueType="num">
                                      <p:cBhvr>
                                        <p:cTn id="24" dur="164" tmFilter="0, 0; 0.125,0.2665; 0.25,0.4; 0.375,0.465; 0.5,0.5;  0.625,0.535; 0.75,0.6; 0.875,0.7335; 1,1">
                                          <p:stCondLst>
                                            <p:cond delay="1656"/>
                                          </p:stCondLst>
                                        </p:cTn>
                                        <p:tgtEl>
                                          <p:spTgt spid="3">
                                            <p:txEl>
                                              <p:pRg st="0" end="0"/>
                                            </p:txEl>
                                          </p:spTgt>
                                        </p:tgtEl>
                                        <p:attrNameLst>
                                          <p:attrName>ppt_y</p:attrName>
                                        </p:attrNameLst>
                                      </p:cBhvr>
                                      <p:tavLst>
                                        <p:tav tm="0" fmla="#ppt_y-sin(pi*$)/81">
                                          <p:val>
                                            <p:fltVal val="0"/>
                                          </p:val>
                                        </p:tav>
                                        <p:tav tm="100000">
                                          <p:val>
                                            <p:fltVal val="1"/>
                                          </p:val>
                                        </p:tav>
                                      </p:tavLst>
                                    </p:anim>
                                    <p:animScale>
                                      <p:cBhvr>
                                        <p:cTn id="25" dur="26">
                                          <p:stCondLst>
                                            <p:cond delay="650"/>
                                          </p:stCondLst>
                                        </p:cTn>
                                        <p:tgtEl>
                                          <p:spTgt spid="3">
                                            <p:txEl>
                                              <p:pRg st="0" end="0"/>
                                            </p:txEl>
                                          </p:spTgt>
                                        </p:tgtEl>
                                      </p:cBhvr>
                                      <p:to x="100000" y="60000"/>
                                    </p:animScale>
                                    <p:animScale>
                                      <p:cBhvr>
                                        <p:cTn id="26" dur="166" decel="50000">
                                          <p:stCondLst>
                                            <p:cond delay="676"/>
                                          </p:stCondLst>
                                        </p:cTn>
                                        <p:tgtEl>
                                          <p:spTgt spid="3">
                                            <p:txEl>
                                              <p:pRg st="0" end="0"/>
                                            </p:txEl>
                                          </p:spTgt>
                                        </p:tgtEl>
                                      </p:cBhvr>
                                      <p:to x="100000" y="100000"/>
                                    </p:animScale>
                                    <p:animScale>
                                      <p:cBhvr>
                                        <p:cTn id="27" dur="26">
                                          <p:stCondLst>
                                            <p:cond delay="1312"/>
                                          </p:stCondLst>
                                        </p:cTn>
                                        <p:tgtEl>
                                          <p:spTgt spid="3">
                                            <p:txEl>
                                              <p:pRg st="0" end="0"/>
                                            </p:txEl>
                                          </p:spTgt>
                                        </p:tgtEl>
                                      </p:cBhvr>
                                      <p:to x="100000" y="80000"/>
                                    </p:animScale>
                                    <p:animScale>
                                      <p:cBhvr>
                                        <p:cTn id="28" dur="166" decel="50000">
                                          <p:stCondLst>
                                            <p:cond delay="1338"/>
                                          </p:stCondLst>
                                        </p:cTn>
                                        <p:tgtEl>
                                          <p:spTgt spid="3">
                                            <p:txEl>
                                              <p:pRg st="0" end="0"/>
                                            </p:txEl>
                                          </p:spTgt>
                                        </p:tgtEl>
                                      </p:cBhvr>
                                      <p:to x="100000" y="100000"/>
                                    </p:animScale>
                                    <p:animScale>
                                      <p:cBhvr>
                                        <p:cTn id="29" dur="26">
                                          <p:stCondLst>
                                            <p:cond delay="1642"/>
                                          </p:stCondLst>
                                        </p:cTn>
                                        <p:tgtEl>
                                          <p:spTgt spid="3">
                                            <p:txEl>
                                              <p:pRg st="0" end="0"/>
                                            </p:txEl>
                                          </p:spTgt>
                                        </p:tgtEl>
                                      </p:cBhvr>
                                      <p:to x="100000" y="90000"/>
                                    </p:animScale>
                                    <p:animScale>
                                      <p:cBhvr>
                                        <p:cTn id="30" dur="166" decel="50000">
                                          <p:stCondLst>
                                            <p:cond delay="1668"/>
                                          </p:stCondLst>
                                        </p:cTn>
                                        <p:tgtEl>
                                          <p:spTgt spid="3">
                                            <p:txEl>
                                              <p:pRg st="0" end="0"/>
                                            </p:txEl>
                                          </p:spTgt>
                                        </p:tgtEl>
                                      </p:cBhvr>
                                      <p:to x="100000" y="100000"/>
                                    </p:animScale>
                                    <p:animScale>
                                      <p:cBhvr>
                                        <p:cTn id="31" dur="26">
                                          <p:stCondLst>
                                            <p:cond delay="1808"/>
                                          </p:stCondLst>
                                        </p:cTn>
                                        <p:tgtEl>
                                          <p:spTgt spid="3">
                                            <p:txEl>
                                              <p:pRg st="0" end="0"/>
                                            </p:txEl>
                                          </p:spTgt>
                                        </p:tgtEl>
                                      </p:cBhvr>
                                      <p:to x="100000" y="95000"/>
                                    </p:animScale>
                                    <p:animScale>
                                      <p:cBhvr>
                                        <p:cTn id="32" dur="166" decel="50000">
                                          <p:stCondLst>
                                            <p:cond delay="1834"/>
                                          </p:stCondLst>
                                        </p:cTn>
                                        <p:tgtEl>
                                          <p:spTgt spid="3">
                                            <p:txEl>
                                              <p:pRg st="0" end="0"/>
                                            </p:txEl>
                                          </p:spTgt>
                                        </p:tgtEl>
                                      </p:cBhvr>
                                      <p:to x="100000" y="100000"/>
                                    </p:animScale>
                                  </p:childTnLst>
                                </p:cTn>
                              </p:par>
                            </p:childTnLst>
                          </p:cTn>
                        </p:par>
                      </p:childTnLst>
                    </p:cTn>
                  </p:par>
                  <p:par>
                    <p:cTn id="33" fill="hold">
                      <p:stCondLst>
                        <p:cond delay="indefinite"/>
                      </p:stCondLst>
                      <p:childTnLst>
                        <p:par>
                          <p:cTn id="34" fill="hold">
                            <p:stCondLst>
                              <p:cond delay="0"/>
                            </p:stCondLst>
                            <p:childTnLst>
                              <p:par>
                                <p:cTn id="35" presetID="26" presetClass="entr" presetSubtype="0" fill="hold" nodeType="clickEffect">
                                  <p:stCondLst>
                                    <p:cond delay="0"/>
                                  </p:stCondLst>
                                  <p:childTnLst>
                                    <p:set>
                                      <p:cBhvr>
                                        <p:cTn id="36" dur="1" fill="hold">
                                          <p:stCondLst>
                                            <p:cond delay="0"/>
                                          </p:stCondLst>
                                        </p:cTn>
                                        <p:tgtEl>
                                          <p:spTgt spid="3">
                                            <p:txEl>
                                              <p:pRg st="1" end="1"/>
                                            </p:txEl>
                                          </p:spTgt>
                                        </p:tgtEl>
                                        <p:attrNameLst>
                                          <p:attrName>style.visibility</p:attrName>
                                        </p:attrNameLst>
                                      </p:cBhvr>
                                      <p:to>
                                        <p:strVal val="visible"/>
                                      </p:to>
                                    </p:set>
                                    <p:animEffect transition="in" filter="wipe(down)">
                                      <p:cBhvr>
                                        <p:cTn id="37" dur="580">
                                          <p:stCondLst>
                                            <p:cond delay="0"/>
                                          </p:stCondLst>
                                        </p:cTn>
                                        <p:tgtEl>
                                          <p:spTgt spid="3">
                                            <p:txEl>
                                              <p:pRg st="1" end="1"/>
                                            </p:txEl>
                                          </p:spTgt>
                                        </p:tgtEl>
                                      </p:cBhvr>
                                    </p:animEffect>
                                    <p:anim calcmode="lin" valueType="num">
                                      <p:cBhvr>
                                        <p:cTn id="38" dur="1822" tmFilter="0,0; 0.14,0.36; 0.43,0.73; 0.71,0.91; 1.0,1.0">
                                          <p:stCondLst>
                                            <p:cond delay="0"/>
                                          </p:stCondLst>
                                        </p:cTn>
                                        <p:tgtEl>
                                          <p:spTgt spid="3">
                                            <p:txEl>
                                              <p:pRg st="1" end="1"/>
                                            </p:txEl>
                                          </p:spTgt>
                                        </p:tgtEl>
                                        <p:attrNameLst>
                                          <p:attrName>ppt_x</p:attrName>
                                        </p:attrNameLst>
                                      </p:cBhvr>
                                      <p:tavLst>
                                        <p:tav tm="0">
                                          <p:val>
                                            <p:strVal val="#ppt_x-0.25"/>
                                          </p:val>
                                        </p:tav>
                                        <p:tav tm="100000">
                                          <p:val>
                                            <p:strVal val="#ppt_x"/>
                                          </p:val>
                                        </p:tav>
                                      </p:tavLst>
                                    </p:anim>
                                    <p:anim calcmode="lin" valueType="num">
                                      <p:cBhvr>
                                        <p:cTn id="39" dur="664" tmFilter="0.0,0.0; 0.25,0.07; 0.50,0.2; 0.75,0.467; 1.0,1.0">
                                          <p:stCondLst>
                                            <p:cond delay="0"/>
                                          </p:stCondLst>
                                        </p:cTn>
                                        <p:tgtEl>
                                          <p:spTgt spid="3">
                                            <p:txEl>
                                              <p:pRg st="1" end="1"/>
                                            </p:txEl>
                                          </p:spTgt>
                                        </p:tgtEl>
                                        <p:attrNameLst>
                                          <p:attrName>ppt_y</p:attrName>
                                        </p:attrNameLst>
                                      </p:cBhvr>
                                      <p:tavLst>
                                        <p:tav tm="0" fmla="#ppt_y-sin(pi*$)/3">
                                          <p:val>
                                            <p:fltVal val="0.5"/>
                                          </p:val>
                                        </p:tav>
                                        <p:tav tm="100000">
                                          <p:val>
                                            <p:fltVal val="1"/>
                                          </p:val>
                                        </p:tav>
                                      </p:tavLst>
                                    </p:anim>
                                    <p:anim calcmode="lin" valueType="num">
                                      <p:cBhvr>
                                        <p:cTn id="40" dur="664" tmFilter="0, 0; 0.125,0.2665; 0.25,0.4; 0.375,0.465; 0.5,0.5;  0.625,0.535; 0.75,0.6; 0.875,0.7335; 1,1">
                                          <p:stCondLst>
                                            <p:cond delay="664"/>
                                          </p:stCondLst>
                                        </p:cTn>
                                        <p:tgtEl>
                                          <p:spTgt spid="3">
                                            <p:txEl>
                                              <p:pRg st="1" end="1"/>
                                            </p:txEl>
                                          </p:spTgt>
                                        </p:tgtEl>
                                        <p:attrNameLst>
                                          <p:attrName>ppt_y</p:attrName>
                                        </p:attrNameLst>
                                      </p:cBhvr>
                                      <p:tavLst>
                                        <p:tav tm="0" fmla="#ppt_y-sin(pi*$)/9">
                                          <p:val>
                                            <p:fltVal val="0"/>
                                          </p:val>
                                        </p:tav>
                                        <p:tav tm="100000">
                                          <p:val>
                                            <p:fltVal val="1"/>
                                          </p:val>
                                        </p:tav>
                                      </p:tavLst>
                                    </p:anim>
                                    <p:anim calcmode="lin" valueType="num">
                                      <p:cBhvr>
                                        <p:cTn id="41" dur="332" tmFilter="0, 0; 0.125,0.2665; 0.25,0.4; 0.375,0.465; 0.5,0.5;  0.625,0.535; 0.75,0.6; 0.875,0.7335; 1,1">
                                          <p:stCondLst>
                                            <p:cond delay="1324"/>
                                          </p:stCondLst>
                                        </p:cTn>
                                        <p:tgtEl>
                                          <p:spTgt spid="3">
                                            <p:txEl>
                                              <p:pRg st="1" end="1"/>
                                            </p:txEl>
                                          </p:spTgt>
                                        </p:tgtEl>
                                        <p:attrNameLst>
                                          <p:attrName>ppt_y</p:attrName>
                                        </p:attrNameLst>
                                      </p:cBhvr>
                                      <p:tavLst>
                                        <p:tav tm="0" fmla="#ppt_y-sin(pi*$)/27">
                                          <p:val>
                                            <p:fltVal val="0"/>
                                          </p:val>
                                        </p:tav>
                                        <p:tav tm="100000">
                                          <p:val>
                                            <p:fltVal val="1"/>
                                          </p:val>
                                        </p:tav>
                                      </p:tavLst>
                                    </p:anim>
                                    <p:anim calcmode="lin" valueType="num">
                                      <p:cBhvr>
                                        <p:cTn id="42" dur="164" tmFilter="0, 0; 0.125,0.2665; 0.25,0.4; 0.375,0.465; 0.5,0.5;  0.625,0.535; 0.75,0.6; 0.875,0.7335; 1,1">
                                          <p:stCondLst>
                                            <p:cond delay="1656"/>
                                          </p:stCondLst>
                                        </p:cTn>
                                        <p:tgtEl>
                                          <p:spTgt spid="3">
                                            <p:txEl>
                                              <p:pRg st="1" end="1"/>
                                            </p:txEl>
                                          </p:spTgt>
                                        </p:tgtEl>
                                        <p:attrNameLst>
                                          <p:attrName>ppt_y</p:attrName>
                                        </p:attrNameLst>
                                      </p:cBhvr>
                                      <p:tavLst>
                                        <p:tav tm="0" fmla="#ppt_y-sin(pi*$)/81">
                                          <p:val>
                                            <p:fltVal val="0"/>
                                          </p:val>
                                        </p:tav>
                                        <p:tav tm="100000">
                                          <p:val>
                                            <p:fltVal val="1"/>
                                          </p:val>
                                        </p:tav>
                                      </p:tavLst>
                                    </p:anim>
                                    <p:animScale>
                                      <p:cBhvr>
                                        <p:cTn id="43" dur="26">
                                          <p:stCondLst>
                                            <p:cond delay="650"/>
                                          </p:stCondLst>
                                        </p:cTn>
                                        <p:tgtEl>
                                          <p:spTgt spid="3">
                                            <p:txEl>
                                              <p:pRg st="1" end="1"/>
                                            </p:txEl>
                                          </p:spTgt>
                                        </p:tgtEl>
                                      </p:cBhvr>
                                      <p:to x="100000" y="60000"/>
                                    </p:animScale>
                                    <p:animScale>
                                      <p:cBhvr>
                                        <p:cTn id="44" dur="166" decel="50000">
                                          <p:stCondLst>
                                            <p:cond delay="676"/>
                                          </p:stCondLst>
                                        </p:cTn>
                                        <p:tgtEl>
                                          <p:spTgt spid="3">
                                            <p:txEl>
                                              <p:pRg st="1" end="1"/>
                                            </p:txEl>
                                          </p:spTgt>
                                        </p:tgtEl>
                                      </p:cBhvr>
                                      <p:to x="100000" y="100000"/>
                                    </p:animScale>
                                    <p:animScale>
                                      <p:cBhvr>
                                        <p:cTn id="45" dur="26">
                                          <p:stCondLst>
                                            <p:cond delay="1312"/>
                                          </p:stCondLst>
                                        </p:cTn>
                                        <p:tgtEl>
                                          <p:spTgt spid="3">
                                            <p:txEl>
                                              <p:pRg st="1" end="1"/>
                                            </p:txEl>
                                          </p:spTgt>
                                        </p:tgtEl>
                                      </p:cBhvr>
                                      <p:to x="100000" y="80000"/>
                                    </p:animScale>
                                    <p:animScale>
                                      <p:cBhvr>
                                        <p:cTn id="46" dur="166" decel="50000">
                                          <p:stCondLst>
                                            <p:cond delay="1338"/>
                                          </p:stCondLst>
                                        </p:cTn>
                                        <p:tgtEl>
                                          <p:spTgt spid="3">
                                            <p:txEl>
                                              <p:pRg st="1" end="1"/>
                                            </p:txEl>
                                          </p:spTgt>
                                        </p:tgtEl>
                                      </p:cBhvr>
                                      <p:to x="100000" y="100000"/>
                                    </p:animScale>
                                    <p:animScale>
                                      <p:cBhvr>
                                        <p:cTn id="47" dur="26">
                                          <p:stCondLst>
                                            <p:cond delay="1642"/>
                                          </p:stCondLst>
                                        </p:cTn>
                                        <p:tgtEl>
                                          <p:spTgt spid="3">
                                            <p:txEl>
                                              <p:pRg st="1" end="1"/>
                                            </p:txEl>
                                          </p:spTgt>
                                        </p:tgtEl>
                                      </p:cBhvr>
                                      <p:to x="100000" y="90000"/>
                                    </p:animScale>
                                    <p:animScale>
                                      <p:cBhvr>
                                        <p:cTn id="48" dur="166" decel="50000">
                                          <p:stCondLst>
                                            <p:cond delay="1668"/>
                                          </p:stCondLst>
                                        </p:cTn>
                                        <p:tgtEl>
                                          <p:spTgt spid="3">
                                            <p:txEl>
                                              <p:pRg st="1" end="1"/>
                                            </p:txEl>
                                          </p:spTgt>
                                        </p:tgtEl>
                                      </p:cBhvr>
                                      <p:to x="100000" y="100000"/>
                                    </p:animScale>
                                    <p:animScale>
                                      <p:cBhvr>
                                        <p:cTn id="49" dur="26">
                                          <p:stCondLst>
                                            <p:cond delay="1808"/>
                                          </p:stCondLst>
                                        </p:cTn>
                                        <p:tgtEl>
                                          <p:spTgt spid="3">
                                            <p:txEl>
                                              <p:pRg st="1" end="1"/>
                                            </p:txEl>
                                          </p:spTgt>
                                        </p:tgtEl>
                                      </p:cBhvr>
                                      <p:to x="100000" y="95000"/>
                                    </p:animScale>
                                    <p:animScale>
                                      <p:cBhvr>
                                        <p:cTn id="50" dur="166" decel="50000">
                                          <p:stCondLst>
                                            <p:cond delay="1834"/>
                                          </p:stCondLst>
                                        </p:cTn>
                                        <p:tgtEl>
                                          <p:spTgt spid="3">
                                            <p:txEl>
                                              <p:pRg st="1" end="1"/>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ستطيل مستدير الزوايا 1"/>
          <p:cNvSpPr/>
          <p:nvPr/>
        </p:nvSpPr>
        <p:spPr>
          <a:xfrm>
            <a:off x="395536" y="1412776"/>
            <a:ext cx="8208912" cy="3096344"/>
          </a:xfrm>
          <a:prstGeom prst="roundRect">
            <a:avLst/>
          </a:prstGeom>
        </p:spPr>
        <p:style>
          <a:lnRef idx="2">
            <a:schemeClr val="accent6"/>
          </a:lnRef>
          <a:fillRef idx="1">
            <a:schemeClr val="lt1"/>
          </a:fillRef>
          <a:effectRef idx="0">
            <a:schemeClr val="accent6"/>
          </a:effectRef>
          <a:fontRef idx="minor">
            <a:schemeClr val="dk1"/>
          </a:fontRef>
        </p:style>
        <p:txBody>
          <a:bodyPr rtlCol="1" anchor="ctr"/>
          <a:lstStyle/>
          <a:p>
            <a:pPr algn="ctr"/>
            <a:r>
              <a:rPr lang="ar-SA" sz="19900" dirty="0" smtClean="0">
                <a:solidFill>
                  <a:schemeClr val="tx1"/>
                </a:solidFill>
              </a:rPr>
              <a:t>استراحة</a:t>
            </a:r>
            <a:r>
              <a:rPr lang="ar-SA" sz="19900" dirty="0" smtClean="0"/>
              <a:t> </a:t>
            </a:r>
            <a:endParaRPr lang="ar-SA" sz="19900" dirty="0"/>
          </a:p>
        </p:txBody>
      </p:sp>
    </p:spTree>
    <p:extLst>
      <p:ext uri="{BB962C8B-B14F-4D97-AF65-F5344CB8AC3E}">
        <p14:creationId xmlns:p14="http://schemas.microsoft.com/office/powerpoint/2010/main" val="2208100302"/>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شكل بيضاوي 4"/>
          <p:cNvSpPr/>
          <p:nvPr/>
        </p:nvSpPr>
        <p:spPr>
          <a:xfrm>
            <a:off x="179512" y="620688"/>
            <a:ext cx="8784976" cy="5256584"/>
          </a:xfrm>
          <a:prstGeom prst="ellipse">
            <a:avLst/>
          </a:prstGeom>
        </p:spPr>
        <p:style>
          <a:lnRef idx="2">
            <a:schemeClr val="accent6"/>
          </a:lnRef>
          <a:fillRef idx="1">
            <a:schemeClr val="lt1"/>
          </a:fillRef>
          <a:effectRef idx="0">
            <a:schemeClr val="accent6"/>
          </a:effectRef>
          <a:fontRef idx="minor">
            <a:schemeClr val="dk1"/>
          </a:fontRef>
        </p:style>
        <p:txBody>
          <a:bodyPr rtlCol="1" anchor="ctr"/>
          <a:lstStyle/>
          <a:p>
            <a:pPr algn="ctr"/>
            <a:r>
              <a:rPr lang="ar-SA" sz="6600" dirty="0" smtClean="0">
                <a:solidFill>
                  <a:sysClr val="windowText" lastClr="000000"/>
                </a:solidFill>
                <a:latin typeface="Miriam Fixed" pitchFamily="49" charset="-79"/>
                <a:cs typeface="AGA Battouta Regular" pitchFamily="2" charset="-78"/>
              </a:rPr>
              <a:t>بسم الله الرحمن الرحيم </a:t>
            </a:r>
            <a:endParaRPr lang="ar-SA" sz="6600" dirty="0">
              <a:solidFill>
                <a:sysClr val="windowText" lastClr="000000"/>
              </a:solidFill>
              <a:latin typeface="Miriam Fixed" pitchFamily="49" charset="-79"/>
              <a:cs typeface="AGA Battouta Regular" pitchFamily="2" charset="-78"/>
            </a:endParaRPr>
          </a:p>
        </p:txBody>
      </p:sp>
    </p:spTree>
    <p:extLst>
      <p:ext uri="{BB962C8B-B14F-4D97-AF65-F5344CB8AC3E}">
        <p14:creationId xmlns:p14="http://schemas.microsoft.com/office/powerpoint/2010/main" val="2320925384"/>
      </p:ext>
    </p:extLst>
  </p:cSld>
  <p:clrMapOvr>
    <a:masterClrMapping/>
  </p:clrMapOvr>
  <p:transition spd="slow">
    <p:pull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circle(in)">
                                      <p:cBhvr>
                                        <p:cTn id="12" dur="20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ستطيل مستدير الزوايا 1"/>
          <p:cNvSpPr/>
          <p:nvPr/>
        </p:nvSpPr>
        <p:spPr>
          <a:xfrm>
            <a:off x="179512" y="1628800"/>
            <a:ext cx="8712968" cy="2952328"/>
          </a:xfrm>
          <a:prstGeom prst="roundRect">
            <a:avLst/>
          </a:prstGeom>
        </p:spPr>
        <p:style>
          <a:lnRef idx="2">
            <a:schemeClr val="accent1"/>
          </a:lnRef>
          <a:fillRef idx="1">
            <a:schemeClr val="lt1"/>
          </a:fillRef>
          <a:effectRef idx="0">
            <a:schemeClr val="accent1"/>
          </a:effectRef>
          <a:fontRef idx="minor">
            <a:schemeClr val="dk1"/>
          </a:fontRef>
        </p:style>
        <p:txBody>
          <a:bodyPr rtlCol="1" anchor="ctr"/>
          <a:lstStyle/>
          <a:p>
            <a:pPr algn="ctr"/>
            <a:r>
              <a:rPr lang="ar-SA" sz="6600" dirty="0" smtClean="0">
                <a:solidFill>
                  <a:schemeClr val="tx1"/>
                </a:solidFill>
              </a:rPr>
              <a:t>ورقة العمل (3)</a:t>
            </a:r>
          </a:p>
        </p:txBody>
      </p:sp>
    </p:spTree>
    <p:extLst>
      <p:ext uri="{BB962C8B-B14F-4D97-AF65-F5344CB8AC3E}">
        <p14:creationId xmlns:p14="http://schemas.microsoft.com/office/powerpoint/2010/main" val="2208100302"/>
      </p:ext>
    </p:extLst>
  </p:cSld>
  <p:clrMapOvr>
    <a:masterClrMapping/>
  </p:clrMapOvr>
  <p:transition spd="slow">
    <p:cover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مستطيل مستدير الزوايا 3"/>
          <p:cNvSpPr/>
          <p:nvPr/>
        </p:nvSpPr>
        <p:spPr>
          <a:xfrm>
            <a:off x="3131840" y="116632"/>
            <a:ext cx="3312368" cy="936104"/>
          </a:xfrm>
          <a:prstGeom prst="roundRect">
            <a:avLst/>
          </a:prstGeom>
        </p:spPr>
        <p:style>
          <a:lnRef idx="1">
            <a:schemeClr val="dk1"/>
          </a:lnRef>
          <a:fillRef idx="2">
            <a:schemeClr val="dk1"/>
          </a:fillRef>
          <a:effectRef idx="1">
            <a:schemeClr val="dk1"/>
          </a:effectRef>
          <a:fontRef idx="minor">
            <a:schemeClr val="dk1"/>
          </a:fontRef>
        </p:style>
        <p:txBody>
          <a:bodyPr rtlCol="1" anchor="ctr"/>
          <a:lstStyle/>
          <a:p>
            <a:pPr algn="ctr"/>
            <a:r>
              <a:rPr lang="ar-SA" sz="3200" b="1" dirty="0"/>
              <a:t>ورقة عمل ( </a:t>
            </a:r>
            <a:r>
              <a:rPr lang="ar-SA" sz="3200" b="1" dirty="0" smtClean="0"/>
              <a:t>3 </a:t>
            </a:r>
            <a:r>
              <a:rPr lang="ar-SA" sz="3200" b="1" dirty="0"/>
              <a:t>) </a:t>
            </a:r>
          </a:p>
        </p:txBody>
      </p:sp>
      <p:sp>
        <p:nvSpPr>
          <p:cNvPr id="5" name="مستطيل 4"/>
          <p:cNvSpPr/>
          <p:nvPr/>
        </p:nvSpPr>
        <p:spPr>
          <a:xfrm>
            <a:off x="251520" y="1340768"/>
            <a:ext cx="8712968" cy="5256584"/>
          </a:xfrm>
          <a:prstGeom prst="rect">
            <a:avLst/>
          </a:prstGeom>
        </p:spPr>
        <p:style>
          <a:lnRef idx="2">
            <a:schemeClr val="dk1"/>
          </a:lnRef>
          <a:fillRef idx="1">
            <a:schemeClr val="lt1"/>
          </a:fillRef>
          <a:effectRef idx="0">
            <a:schemeClr val="dk1"/>
          </a:effectRef>
          <a:fontRef idx="minor">
            <a:schemeClr val="dk1"/>
          </a:fontRef>
        </p:style>
        <p:txBody>
          <a:bodyPr rtlCol="1" anchor="ctr"/>
          <a:lstStyle/>
          <a:p>
            <a:pPr algn="ctr"/>
            <a:r>
              <a:rPr lang="ar-SA" sz="2400" b="1" dirty="0"/>
              <a:t>ناقش مع مجموعتك </a:t>
            </a:r>
            <a:r>
              <a:rPr lang="ar-SA" sz="2400" b="1" u="sng" dirty="0" smtClean="0"/>
              <a:t>مكونات الموديولات التعليمية </a:t>
            </a:r>
            <a:r>
              <a:rPr lang="ar-SA" sz="2400" b="1" dirty="0" smtClean="0"/>
              <a:t>، </a:t>
            </a:r>
            <a:r>
              <a:rPr lang="ar-SA" sz="2400" b="1" dirty="0"/>
              <a:t>ثم قم بعرض ما توصلتم إليه على المجموعات الاخرى . </a:t>
            </a:r>
          </a:p>
          <a:p>
            <a:r>
              <a:rPr lang="ar-SA" sz="2400" b="1" dirty="0" smtClean="0"/>
              <a:t>تتكون الموديولات التعليمية من: </a:t>
            </a:r>
            <a:endParaRPr lang="ar-SA" sz="2400" b="1" dirty="0"/>
          </a:p>
          <a:p>
            <a:pPr algn="ctr"/>
            <a:r>
              <a:rPr lang="ar-SA" sz="2400" dirty="0" smtClean="0"/>
              <a:t>......................................................................................................................................................................................................................................................................................................................................................................................................................................................................................................................................................................................................................................................................................................................................................................................................................................................................................................................................................................................................................................................................................................................................................</a:t>
            </a:r>
            <a:endParaRPr lang="ar-SA" sz="2400" dirty="0"/>
          </a:p>
        </p:txBody>
      </p:sp>
    </p:spTree>
    <p:extLst>
      <p:ext uri="{BB962C8B-B14F-4D97-AF65-F5344CB8AC3E}">
        <p14:creationId xmlns:p14="http://schemas.microsoft.com/office/powerpoint/2010/main" val="3427463731"/>
      </p:ext>
    </p:extLst>
  </p:cSld>
  <p:clrMapOvr>
    <a:masterClrMapping/>
  </p:clrMapOvr>
  <mc:AlternateContent xmlns:mc="http://schemas.openxmlformats.org/markup-compatibility/2006" xmlns:p14="http://schemas.microsoft.com/office/powerpoint/2010/main">
    <mc:Choice Requires="p14">
      <p:transition spd="slow" p14:dur="1100">
        <p14:switch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wheel(1)">
                                      <p:cBhvr>
                                        <p:cTn id="12" dur="2000"/>
                                        <p:tgtEl>
                                          <p:spTgt spid="5">
                                            <p:txEl>
                                              <p:pRg st="0" end="0"/>
                                            </p:txEl>
                                          </p:spTgt>
                                        </p:tgtEl>
                                      </p:cBhvr>
                                    </p:animEffect>
                                  </p:childTnLst>
                                </p:cTn>
                              </p:par>
                              <p:par>
                                <p:cTn id="13" presetID="21" presetClass="entr" presetSubtype="1" fill="hold" nodeType="withEffect">
                                  <p:stCondLst>
                                    <p:cond delay="0"/>
                                  </p:stCondLst>
                                  <p:childTnLst>
                                    <p:set>
                                      <p:cBhvr>
                                        <p:cTn id="14" dur="1" fill="hold">
                                          <p:stCondLst>
                                            <p:cond delay="0"/>
                                          </p:stCondLst>
                                        </p:cTn>
                                        <p:tgtEl>
                                          <p:spTgt spid="5">
                                            <p:txEl>
                                              <p:pRg st="1" end="1"/>
                                            </p:txEl>
                                          </p:spTgt>
                                        </p:tgtEl>
                                        <p:attrNameLst>
                                          <p:attrName>style.visibility</p:attrName>
                                        </p:attrNameLst>
                                      </p:cBhvr>
                                      <p:to>
                                        <p:strVal val="visible"/>
                                      </p:to>
                                    </p:set>
                                    <p:animEffect transition="in" filter="wheel(1)">
                                      <p:cBhvr>
                                        <p:cTn id="15" dur="2000"/>
                                        <p:tgtEl>
                                          <p:spTgt spid="5">
                                            <p:txEl>
                                              <p:pRg st="1" end="1"/>
                                            </p:txEl>
                                          </p:spTgt>
                                        </p:tgtEl>
                                      </p:cBhvr>
                                    </p:animEffect>
                                  </p:childTnLst>
                                </p:cTn>
                              </p:par>
                              <p:par>
                                <p:cTn id="16" presetID="21" presetClass="entr" presetSubtype="1" fill="hold" nodeType="withEffect">
                                  <p:stCondLst>
                                    <p:cond delay="0"/>
                                  </p:stCondLst>
                                  <p:childTnLst>
                                    <p:set>
                                      <p:cBhvr>
                                        <p:cTn id="17" dur="1" fill="hold">
                                          <p:stCondLst>
                                            <p:cond delay="0"/>
                                          </p:stCondLst>
                                        </p:cTn>
                                        <p:tgtEl>
                                          <p:spTgt spid="5">
                                            <p:txEl>
                                              <p:pRg st="2" end="2"/>
                                            </p:txEl>
                                          </p:spTgt>
                                        </p:tgtEl>
                                        <p:attrNameLst>
                                          <p:attrName>style.visibility</p:attrName>
                                        </p:attrNameLst>
                                      </p:cBhvr>
                                      <p:to>
                                        <p:strVal val="visible"/>
                                      </p:to>
                                    </p:set>
                                    <p:animEffect transition="in" filter="wheel(1)">
                                      <p:cBhvr>
                                        <p:cTn id="18" dur="20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رسم تخطيطي 1"/>
          <p:cNvGraphicFramePr/>
          <p:nvPr>
            <p:extLst>
              <p:ext uri="{D42A27DB-BD31-4B8C-83A1-F6EECF244321}">
                <p14:modId xmlns:p14="http://schemas.microsoft.com/office/powerpoint/2010/main" val="2059707578"/>
              </p:ext>
            </p:extLst>
          </p:nvPr>
        </p:nvGraphicFramePr>
        <p:xfrm>
          <a:off x="1" y="44624"/>
          <a:ext cx="9143999" cy="685799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208100302"/>
      </p:ext>
    </p:extLst>
  </p:cSld>
  <p:clrMapOvr>
    <a:masterClrMapping/>
  </p:clrMapOvr>
  <mc:AlternateContent xmlns:mc="http://schemas.openxmlformats.org/markup-compatibility/2006" xmlns:p14="http://schemas.microsoft.com/office/powerpoint/2010/main">
    <mc:Choice Requires="p14">
      <p:transition spd="slow" p14:dur="1200">
        <p14:flip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528" fill="hold" grpId="0" nodeType="clickEffect">
                                  <p:stCondLst>
                                    <p:cond delay="0"/>
                                  </p:stCondLst>
                                  <p:childTnLst>
                                    <p:set>
                                      <p:cBhvr>
                                        <p:cTn id="6" dur="1" fill="hold">
                                          <p:stCondLst>
                                            <p:cond delay="0"/>
                                          </p:stCondLst>
                                        </p:cTn>
                                        <p:tgtEl>
                                          <p:spTgt spid="2">
                                            <p:graphicEl>
                                              <a:dgm id="{D2BF6DFA-CA81-4495-B876-A08431967657}"/>
                                            </p:graphicEl>
                                          </p:spTgt>
                                        </p:tgtEl>
                                        <p:attrNameLst>
                                          <p:attrName>style.visibility</p:attrName>
                                        </p:attrNameLst>
                                      </p:cBhvr>
                                      <p:to>
                                        <p:strVal val="visible"/>
                                      </p:to>
                                    </p:set>
                                    <p:anim calcmode="lin" valueType="num">
                                      <p:cBhvr>
                                        <p:cTn id="7" dur="500" fill="hold"/>
                                        <p:tgtEl>
                                          <p:spTgt spid="2">
                                            <p:graphicEl>
                                              <a:dgm id="{D2BF6DFA-CA81-4495-B876-A08431967657}"/>
                                            </p:graphicEl>
                                          </p:spTgt>
                                        </p:tgtEl>
                                        <p:attrNameLst>
                                          <p:attrName>ppt_w</p:attrName>
                                        </p:attrNameLst>
                                      </p:cBhvr>
                                      <p:tavLst>
                                        <p:tav tm="0">
                                          <p:val>
                                            <p:fltVal val="0"/>
                                          </p:val>
                                        </p:tav>
                                        <p:tav tm="100000">
                                          <p:val>
                                            <p:strVal val="#ppt_w"/>
                                          </p:val>
                                        </p:tav>
                                      </p:tavLst>
                                    </p:anim>
                                    <p:anim calcmode="lin" valueType="num">
                                      <p:cBhvr>
                                        <p:cTn id="8" dur="500" fill="hold"/>
                                        <p:tgtEl>
                                          <p:spTgt spid="2">
                                            <p:graphicEl>
                                              <a:dgm id="{D2BF6DFA-CA81-4495-B876-A08431967657}"/>
                                            </p:graphicEl>
                                          </p:spTgt>
                                        </p:tgtEl>
                                        <p:attrNameLst>
                                          <p:attrName>ppt_h</p:attrName>
                                        </p:attrNameLst>
                                      </p:cBhvr>
                                      <p:tavLst>
                                        <p:tav tm="0">
                                          <p:val>
                                            <p:fltVal val="0"/>
                                          </p:val>
                                        </p:tav>
                                        <p:tav tm="100000">
                                          <p:val>
                                            <p:strVal val="#ppt_h"/>
                                          </p:val>
                                        </p:tav>
                                      </p:tavLst>
                                    </p:anim>
                                    <p:animEffect transition="in" filter="fade">
                                      <p:cBhvr>
                                        <p:cTn id="9" dur="500"/>
                                        <p:tgtEl>
                                          <p:spTgt spid="2">
                                            <p:graphicEl>
                                              <a:dgm id="{D2BF6DFA-CA81-4495-B876-A08431967657}"/>
                                            </p:graphicEl>
                                          </p:spTgt>
                                        </p:tgtEl>
                                      </p:cBhvr>
                                    </p:animEffect>
                                    <p:anim calcmode="lin" valueType="num">
                                      <p:cBhvr>
                                        <p:cTn id="10" dur="500" fill="hold"/>
                                        <p:tgtEl>
                                          <p:spTgt spid="2">
                                            <p:graphicEl>
                                              <a:dgm id="{D2BF6DFA-CA81-4495-B876-A08431967657}"/>
                                            </p:graphicEl>
                                          </p:spTgt>
                                        </p:tgtEl>
                                        <p:attrNameLst>
                                          <p:attrName>ppt_x</p:attrName>
                                        </p:attrNameLst>
                                      </p:cBhvr>
                                      <p:tavLst>
                                        <p:tav tm="0">
                                          <p:val>
                                            <p:fltVal val="0.5"/>
                                          </p:val>
                                        </p:tav>
                                        <p:tav tm="100000">
                                          <p:val>
                                            <p:strVal val="#ppt_x"/>
                                          </p:val>
                                        </p:tav>
                                      </p:tavLst>
                                    </p:anim>
                                    <p:anim calcmode="lin" valueType="num">
                                      <p:cBhvr>
                                        <p:cTn id="11" dur="500" fill="hold"/>
                                        <p:tgtEl>
                                          <p:spTgt spid="2">
                                            <p:graphicEl>
                                              <a:dgm id="{D2BF6DFA-CA81-4495-B876-A08431967657}"/>
                                            </p:graphicEl>
                                          </p:spTgt>
                                        </p:tgtEl>
                                        <p:attrNameLst>
                                          <p:attrName>ppt_y</p:attrName>
                                        </p:attrNameLst>
                                      </p:cBhvr>
                                      <p:tavLst>
                                        <p:tav tm="0">
                                          <p:val>
                                            <p:fltVal val="0.5"/>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53" presetClass="entr" presetSubtype="528" fill="hold" grpId="0" nodeType="clickEffect">
                                  <p:stCondLst>
                                    <p:cond delay="0"/>
                                  </p:stCondLst>
                                  <p:childTnLst>
                                    <p:set>
                                      <p:cBhvr>
                                        <p:cTn id="15" dur="1" fill="hold">
                                          <p:stCondLst>
                                            <p:cond delay="0"/>
                                          </p:stCondLst>
                                        </p:cTn>
                                        <p:tgtEl>
                                          <p:spTgt spid="2">
                                            <p:graphicEl>
                                              <a:dgm id="{662C2829-32F6-4E45-B413-28E76CE7F019}"/>
                                            </p:graphicEl>
                                          </p:spTgt>
                                        </p:tgtEl>
                                        <p:attrNameLst>
                                          <p:attrName>style.visibility</p:attrName>
                                        </p:attrNameLst>
                                      </p:cBhvr>
                                      <p:to>
                                        <p:strVal val="visible"/>
                                      </p:to>
                                    </p:set>
                                    <p:anim calcmode="lin" valueType="num">
                                      <p:cBhvr>
                                        <p:cTn id="16" dur="500" fill="hold"/>
                                        <p:tgtEl>
                                          <p:spTgt spid="2">
                                            <p:graphicEl>
                                              <a:dgm id="{662C2829-32F6-4E45-B413-28E76CE7F019}"/>
                                            </p:graphicEl>
                                          </p:spTgt>
                                        </p:tgtEl>
                                        <p:attrNameLst>
                                          <p:attrName>ppt_w</p:attrName>
                                        </p:attrNameLst>
                                      </p:cBhvr>
                                      <p:tavLst>
                                        <p:tav tm="0">
                                          <p:val>
                                            <p:fltVal val="0"/>
                                          </p:val>
                                        </p:tav>
                                        <p:tav tm="100000">
                                          <p:val>
                                            <p:strVal val="#ppt_w"/>
                                          </p:val>
                                        </p:tav>
                                      </p:tavLst>
                                    </p:anim>
                                    <p:anim calcmode="lin" valueType="num">
                                      <p:cBhvr>
                                        <p:cTn id="17" dur="500" fill="hold"/>
                                        <p:tgtEl>
                                          <p:spTgt spid="2">
                                            <p:graphicEl>
                                              <a:dgm id="{662C2829-32F6-4E45-B413-28E76CE7F019}"/>
                                            </p:graphicEl>
                                          </p:spTgt>
                                        </p:tgtEl>
                                        <p:attrNameLst>
                                          <p:attrName>ppt_h</p:attrName>
                                        </p:attrNameLst>
                                      </p:cBhvr>
                                      <p:tavLst>
                                        <p:tav tm="0">
                                          <p:val>
                                            <p:fltVal val="0"/>
                                          </p:val>
                                        </p:tav>
                                        <p:tav tm="100000">
                                          <p:val>
                                            <p:strVal val="#ppt_h"/>
                                          </p:val>
                                        </p:tav>
                                      </p:tavLst>
                                    </p:anim>
                                    <p:animEffect transition="in" filter="fade">
                                      <p:cBhvr>
                                        <p:cTn id="18" dur="500"/>
                                        <p:tgtEl>
                                          <p:spTgt spid="2">
                                            <p:graphicEl>
                                              <a:dgm id="{662C2829-32F6-4E45-B413-28E76CE7F019}"/>
                                            </p:graphicEl>
                                          </p:spTgt>
                                        </p:tgtEl>
                                      </p:cBhvr>
                                    </p:animEffect>
                                    <p:anim calcmode="lin" valueType="num">
                                      <p:cBhvr>
                                        <p:cTn id="19" dur="500" fill="hold"/>
                                        <p:tgtEl>
                                          <p:spTgt spid="2">
                                            <p:graphicEl>
                                              <a:dgm id="{662C2829-32F6-4E45-B413-28E76CE7F019}"/>
                                            </p:graphicEl>
                                          </p:spTgt>
                                        </p:tgtEl>
                                        <p:attrNameLst>
                                          <p:attrName>ppt_x</p:attrName>
                                        </p:attrNameLst>
                                      </p:cBhvr>
                                      <p:tavLst>
                                        <p:tav tm="0">
                                          <p:val>
                                            <p:fltVal val="0.5"/>
                                          </p:val>
                                        </p:tav>
                                        <p:tav tm="100000">
                                          <p:val>
                                            <p:strVal val="#ppt_x"/>
                                          </p:val>
                                        </p:tav>
                                      </p:tavLst>
                                    </p:anim>
                                    <p:anim calcmode="lin" valueType="num">
                                      <p:cBhvr>
                                        <p:cTn id="20" dur="500" fill="hold"/>
                                        <p:tgtEl>
                                          <p:spTgt spid="2">
                                            <p:graphicEl>
                                              <a:dgm id="{662C2829-32F6-4E45-B413-28E76CE7F019}"/>
                                            </p:graphicEl>
                                          </p:spTgt>
                                        </p:tgtEl>
                                        <p:attrNameLst>
                                          <p:attrName>ppt_y</p:attrName>
                                        </p:attrNameLst>
                                      </p:cBhvr>
                                      <p:tavLst>
                                        <p:tav tm="0">
                                          <p:val>
                                            <p:fltVal val="0.5"/>
                                          </p:val>
                                        </p:tav>
                                        <p:tav tm="100000">
                                          <p:val>
                                            <p:strVal val="#ppt_y"/>
                                          </p:val>
                                        </p:tav>
                                      </p:tavLst>
                                    </p:anim>
                                  </p:childTnLst>
                                </p:cTn>
                              </p:par>
                              <p:par>
                                <p:cTn id="21" presetID="53" presetClass="entr" presetSubtype="528" fill="hold" grpId="0" nodeType="withEffect">
                                  <p:stCondLst>
                                    <p:cond delay="0"/>
                                  </p:stCondLst>
                                  <p:childTnLst>
                                    <p:set>
                                      <p:cBhvr>
                                        <p:cTn id="22" dur="1" fill="hold">
                                          <p:stCondLst>
                                            <p:cond delay="0"/>
                                          </p:stCondLst>
                                        </p:cTn>
                                        <p:tgtEl>
                                          <p:spTgt spid="2">
                                            <p:graphicEl>
                                              <a:dgm id="{EA4503C3-4D6C-4921-B12C-19F7AF3609CB}"/>
                                            </p:graphicEl>
                                          </p:spTgt>
                                        </p:tgtEl>
                                        <p:attrNameLst>
                                          <p:attrName>style.visibility</p:attrName>
                                        </p:attrNameLst>
                                      </p:cBhvr>
                                      <p:to>
                                        <p:strVal val="visible"/>
                                      </p:to>
                                    </p:set>
                                    <p:anim calcmode="lin" valueType="num">
                                      <p:cBhvr>
                                        <p:cTn id="23" dur="500" fill="hold"/>
                                        <p:tgtEl>
                                          <p:spTgt spid="2">
                                            <p:graphicEl>
                                              <a:dgm id="{EA4503C3-4D6C-4921-B12C-19F7AF3609CB}"/>
                                            </p:graphicEl>
                                          </p:spTgt>
                                        </p:tgtEl>
                                        <p:attrNameLst>
                                          <p:attrName>ppt_w</p:attrName>
                                        </p:attrNameLst>
                                      </p:cBhvr>
                                      <p:tavLst>
                                        <p:tav tm="0">
                                          <p:val>
                                            <p:fltVal val="0"/>
                                          </p:val>
                                        </p:tav>
                                        <p:tav tm="100000">
                                          <p:val>
                                            <p:strVal val="#ppt_w"/>
                                          </p:val>
                                        </p:tav>
                                      </p:tavLst>
                                    </p:anim>
                                    <p:anim calcmode="lin" valueType="num">
                                      <p:cBhvr>
                                        <p:cTn id="24" dur="500" fill="hold"/>
                                        <p:tgtEl>
                                          <p:spTgt spid="2">
                                            <p:graphicEl>
                                              <a:dgm id="{EA4503C3-4D6C-4921-B12C-19F7AF3609CB}"/>
                                            </p:graphicEl>
                                          </p:spTgt>
                                        </p:tgtEl>
                                        <p:attrNameLst>
                                          <p:attrName>ppt_h</p:attrName>
                                        </p:attrNameLst>
                                      </p:cBhvr>
                                      <p:tavLst>
                                        <p:tav tm="0">
                                          <p:val>
                                            <p:fltVal val="0"/>
                                          </p:val>
                                        </p:tav>
                                        <p:tav tm="100000">
                                          <p:val>
                                            <p:strVal val="#ppt_h"/>
                                          </p:val>
                                        </p:tav>
                                      </p:tavLst>
                                    </p:anim>
                                    <p:animEffect transition="in" filter="fade">
                                      <p:cBhvr>
                                        <p:cTn id="25" dur="500"/>
                                        <p:tgtEl>
                                          <p:spTgt spid="2">
                                            <p:graphicEl>
                                              <a:dgm id="{EA4503C3-4D6C-4921-B12C-19F7AF3609CB}"/>
                                            </p:graphicEl>
                                          </p:spTgt>
                                        </p:tgtEl>
                                      </p:cBhvr>
                                    </p:animEffect>
                                    <p:anim calcmode="lin" valueType="num">
                                      <p:cBhvr>
                                        <p:cTn id="26" dur="500" fill="hold"/>
                                        <p:tgtEl>
                                          <p:spTgt spid="2">
                                            <p:graphicEl>
                                              <a:dgm id="{EA4503C3-4D6C-4921-B12C-19F7AF3609CB}"/>
                                            </p:graphicEl>
                                          </p:spTgt>
                                        </p:tgtEl>
                                        <p:attrNameLst>
                                          <p:attrName>ppt_x</p:attrName>
                                        </p:attrNameLst>
                                      </p:cBhvr>
                                      <p:tavLst>
                                        <p:tav tm="0">
                                          <p:val>
                                            <p:fltVal val="0.5"/>
                                          </p:val>
                                        </p:tav>
                                        <p:tav tm="100000">
                                          <p:val>
                                            <p:strVal val="#ppt_x"/>
                                          </p:val>
                                        </p:tav>
                                      </p:tavLst>
                                    </p:anim>
                                    <p:anim calcmode="lin" valueType="num">
                                      <p:cBhvr>
                                        <p:cTn id="27" dur="500" fill="hold"/>
                                        <p:tgtEl>
                                          <p:spTgt spid="2">
                                            <p:graphicEl>
                                              <a:dgm id="{EA4503C3-4D6C-4921-B12C-19F7AF3609CB}"/>
                                            </p:graphicEl>
                                          </p:spTgt>
                                        </p:tgtEl>
                                        <p:attrNameLst>
                                          <p:attrName>ppt_y</p:attrName>
                                        </p:attrNameLst>
                                      </p:cBhvr>
                                      <p:tavLst>
                                        <p:tav tm="0">
                                          <p:val>
                                            <p:fltVal val="0.5"/>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53" presetClass="entr" presetSubtype="528" fill="hold" grpId="0" nodeType="clickEffect">
                                  <p:stCondLst>
                                    <p:cond delay="0"/>
                                  </p:stCondLst>
                                  <p:childTnLst>
                                    <p:set>
                                      <p:cBhvr>
                                        <p:cTn id="31" dur="1" fill="hold">
                                          <p:stCondLst>
                                            <p:cond delay="0"/>
                                          </p:stCondLst>
                                        </p:cTn>
                                        <p:tgtEl>
                                          <p:spTgt spid="2">
                                            <p:graphicEl>
                                              <a:dgm id="{F8F044BA-974D-4B6F-BA7D-E5315EFE07CD}"/>
                                            </p:graphicEl>
                                          </p:spTgt>
                                        </p:tgtEl>
                                        <p:attrNameLst>
                                          <p:attrName>style.visibility</p:attrName>
                                        </p:attrNameLst>
                                      </p:cBhvr>
                                      <p:to>
                                        <p:strVal val="visible"/>
                                      </p:to>
                                    </p:set>
                                    <p:anim calcmode="lin" valueType="num">
                                      <p:cBhvr>
                                        <p:cTn id="32" dur="500" fill="hold"/>
                                        <p:tgtEl>
                                          <p:spTgt spid="2">
                                            <p:graphicEl>
                                              <a:dgm id="{F8F044BA-974D-4B6F-BA7D-E5315EFE07CD}"/>
                                            </p:graphicEl>
                                          </p:spTgt>
                                        </p:tgtEl>
                                        <p:attrNameLst>
                                          <p:attrName>ppt_w</p:attrName>
                                        </p:attrNameLst>
                                      </p:cBhvr>
                                      <p:tavLst>
                                        <p:tav tm="0">
                                          <p:val>
                                            <p:fltVal val="0"/>
                                          </p:val>
                                        </p:tav>
                                        <p:tav tm="100000">
                                          <p:val>
                                            <p:strVal val="#ppt_w"/>
                                          </p:val>
                                        </p:tav>
                                      </p:tavLst>
                                    </p:anim>
                                    <p:anim calcmode="lin" valueType="num">
                                      <p:cBhvr>
                                        <p:cTn id="33" dur="500" fill="hold"/>
                                        <p:tgtEl>
                                          <p:spTgt spid="2">
                                            <p:graphicEl>
                                              <a:dgm id="{F8F044BA-974D-4B6F-BA7D-E5315EFE07CD}"/>
                                            </p:graphicEl>
                                          </p:spTgt>
                                        </p:tgtEl>
                                        <p:attrNameLst>
                                          <p:attrName>ppt_h</p:attrName>
                                        </p:attrNameLst>
                                      </p:cBhvr>
                                      <p:tavLst>
                                        <p:tav tm="0">
                                          <p:val>
                                            <p:fltVal val="0"/>
                                          </p:val>
                                        </p:tav>
                                        <p:tav tm="100000">
                                          <p:val>
                                            <p:strVal val="#ppt_h"/>
                                          </p:val>
                                        </p:tav>
                                      </p:tavLst>
                                    </p:anim>
                                    <p:animEffect transition="in" filter="fade">
                                      <p:cBhvr>
                                        <p:cTn id="34" dur="500"/>
                                        <p:tgtEl>
                                          <p:spTgt spid="2">
                                            <p:graphicEl>
                                              <a:dgm id="{F8F044BA-974D-4B6F-BA7D-E5315EFE07CD}"/>
                                            </p:graphicEl>
                                          </p:spTgt>
                                        </p:tgtEl>
                                      </p:cBhvr>
                                    </p:animEffect>
                                    <p:anim calcmode="lin" valueType="num">
                                      <p:cBhvr>
                                        <p:cTn id="35" dur="500" fill="hold"/>
                                        <p:tgtEl>
                                          <p:spTgt spid="2">
                                            <p:graphicEl>
                                              <a:dgm id="{F8F044BA-974D-4B6F-BA7D-E5315EFE07CD}"/>
                                            </p:graphicEl>
                                          </p:spTgt>
                                        </p:tgtEl>
                                        <p:attrNameLst>
                                          <p:attrName>ppt_x</p:attrName>
                                        </p:attrNameLst>
                                      </p:cBhvr>
                                      <p:tavLst>
                                        <p:tav tm="0">
                                          <p:val>
                                            <p:fltVal val="0.5"/>
                                          </p:val>
                                        </p:tav>
                                        <p:tav tm="100000">
                                          <p:val>
                                            <p:strVal val="#ppt_x"/>
                                          </p:val>
                                        </p:tav>
                                      </p:tavLst>
                                    </p:anim>
                                    <p:anim calcmode="lin" valueType="num">
                                      <p:cBhvr>
                                        <p:cTn id="36" dur="500" fill="hold"/>
                                        <p:tgtEl>
                                          <p:spTgt spid="2">
                                            <p:graphicEl>
                                              <a:dgm id="{F8F044BA-974D-4B6F-BA7D-E5315EFE07CD}"/>
                                            </p:graphicEl>
                                          </p:spTgt>
                                        </p:tgtEl>
                                        <p:attrNameLst>
                                          <p:attrName>ppt_y</p:attrName>
                                        </p:attrNameLst>
                                      </p:cBhvr>
                                      <p:tavLst>
                                        <p:tav tm="0">
                                          <p:val>
                                            <p:fltVal val="0.5"/>
                                          </p:val>
                                        </p:tav>
                                        <p:tav tm="100000">
                                          <p:val>
                                            <p:strVal val="#ppt_y"/>
                                          </p:val>
                                        </p:tav>
                                      </p:tavLst>
                                    </p:anim>
                                  </p:childTnLst>
                                </p:cTn>
                              </p:par>
                              <p:par>
                                <p:cTn id="37" presetID="53" presetClass="entr" presetSubtype="528" fill="hold" grpId="0" nodeType="withEffect">
                                  <p:stCondLst>
                                    <p:cond delay="0"/>
                                  </p:stCondLst>
                                  <p:childTnLst>
                                    <p:set>
                                      <p:cBhvr>
                                        <p:cTn id="38" dur="1" fill="hold">
                                          <p:stCondLst>
                                            <p:cond delay="0"/>
                                          </p:stCondLst>
                                        </p:cTn>
                                        <p:tgtEl>
                                          <p:spTgt spid="2">
                                            <p:graphicEl>
                                              <a:dgm id="{7ABB0456-E27A-4473-B16F-77DF852B15DC}"/>
                                            </p:graphicEl>
                                          </p:spTgt>
                                        </p:tgtEl>
                                        <p:attrNameLst>
                                          <p:attrName>style.visibility</p:attrName>
                                        </p:attrNameLst>
                                      </p:cBhvr>
                                      <p:to>
                                        <p:strVal val="visible"/>
                                      </p:to>
                                    </p:set>
                                    <p:anim calcmode="lin" valueType="num">
                                      <p:cBhvr>
                                        <p:cTn id="39" dur="500" fill="hold"/>
                                        <p:tgtEl>
                                          <p:spTgt spid="2">
                                            <p:graphicEl>
                                              <a:dgm id="{7ABB0456-E27A-4473-B16F-77DF852B15DC}"/>
                                            </p:graphicEl>
                                          </p:spTgt>
                                        </p:tgtEl>
                                        <p:attrNameLst>
                                          <p:attrName>ppt_w</p:attrName>
                                        </p:attrNameLst>
                                      </p:cBhvr>
                                      <p:tavLst>
                                        <p:tav tm="0">
                                          <p:val>
                                            <p:fltVal val="0"/>
                                          </p:val>
                                        </p:tav>
                                        <p:tav tm="100000">
                                          <p:val>
                                            <p:strVal val="#ppt_w"/>
                                          </p:val>
                                        </p:tav>
                                      </p:tavLst>
                                    </p:anim>
                                    <p:anim calcmode="lin" valueType="num">
                                      <p:cBhvr>
                                        <p:cTn id="40" dur="500" fill="hold"/>
                                        <p:tgtEl>
                                          <p:spTgt spid="2">
                                            <p:graphicEl>
                                              <a:dgm id="{7ABB0456-E27A-4473-B16F-77DF852B15DC}"/>
                                            </p:graphicEl>
                                          </p:spTgt>
                                        </p:tgtEl>
                                        <p:attrNameLst>
                                          <p:attrName>ppt_h</p:attrName>
                                        </p:attrNameLst>
                                      </p:cBhvr>
                                      <p:tavLst>
                                        <p:tav tm="0">
                                          <p:val>
                                            <p:fltVal val="0"/>
                                          </p:val>
                                        </p:tav>
                                        <p:tav tm="100000">
                                          <p:val>
                                            <p:strVal val="#ppt_h"/>
                                          </p:val>
                                        </p:tav>
                                      </p:tavLst>
                                    </p:anim>
                                    <p:animEffect transition="in" filter="fade">
                                      <p:cBhvr>
                                        <p:cTn id="41" dur="500"/>
                                        <p:tgtEl>
                                          <p:spTgt spid="2">
                                            <p:graphicEl>
                                              <a:dgm id="{7ABB0456-E27A-4473-B16F-77DF852B15DC}"/>
                                            </p:graphicEl>
                                          </p:spTgt>
                                        </p:tgtEl>
                                      </p:cBhvr>
                                    </p:animEffect>
                                    <p:anim calcmode="lin" valueType="num">
                                      <p:cBhvr>
                                        <p:cTn id="42" dur="500" fill="hold"/>
                                        <p:tgtEl>
                                          <p:spTgt spid="2">
                                            <p:graphicEl>
                                              <a:dgm id="{7ABB0456-E27A-4473-B16F-77DF852B15DC}"/>
                                            </p:graphicEl>
                                          </p:spTgt>
                                        </p:tgtEl>
                                        <p:attrNameLst>
                                          <p:attrName>ppt_x</p:attrName>
                                        </p:attrNameLst>
                                      </p:cBhvr>
                                      <p:tavLst>
                                        <p:tav tm="0">
                                          <p:val>
                                            <p:fltVal val="0.5"/>
                                          </p:val>
                                        </p:tav>
                                        <p:tav tm="100000">
                                          <p:val>
                                            <p:strVal val="#ppt_x"/>
                                          </p:val>
                                        </p:tav>
                                      </p:tavLst>
                                    </p:anim>
                                    <p:anim calcmode="lin" valueType="num">
                                      <p:cBhvr>
                                        <p:cTn id="43" dur="500" fill="hold"/>
                                        <p:tgtEl>
                                          <p:spTgt spid="2">
                                            <p:graphicEl>
                                              <a:dgm id="{7ABB0456-E27A-4473-B16F-77DF852B15DC}"/>
                                            </p:graphicEl>
                                          </p:spTgt>
                                        </p:tgtEl>
                                        <p:attrNameLst>
                                          <p:attrName>ppt_y</p:attrName>
                                        </p:attrNameLst>
                                      </p:cBhvr>
                                      <p:tavLst>
                                        <p:tav tm="0">
                                          <p:val>
                                            <p:fltVal val="0.5"/>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53" presetClass="entr" presetSubtype="528" fill="hold" grpId="0" nodeType="clickEffect">
                                  <p:stCondLst>
                                    <p:cond delay="0"/>
                                  </p:stCondLst>
                                  <p:childTnLst>
                                    <p:set>
                                      <p:cBhvr>
                                        <p:cTn id="47" dur="1" fill="hold">
                                          <p:stCondLst>
                                            <p:cond delay="0"/>
                                          </p:stCondLst>
                                        </p:cTn>
                                        <p:tgtEl>
                                          <p:spTgt spid="2">
                                            <p:graphicEl>
                                              <a:dgm id="{080FBE2D-557D-48F5-B36D-1C3F550735E2}"/>
                                            </p:graphicEl>
                                          </p:spTgt>
                                        </p:tgtEl>
                                        <p:attrNameLst>
                                          <p:attrName>style.visibility</p:attrName>
                                        </p:attrNameLst>
                                      </p:cBhvr>
                                      <p:to>
                                        <p:strVal val="visible"/>
                                      </p:to>
                                    </p:set>
                                    <p:anim calcmode="lin" valueType="num">
                                      <p:cBhvr>
                                        <p:cTn id="48" dur="500" fill="hold"/>
                                        <p:tgtEl>
                                          <p:spTgt spid="2">
                                            <p:graphicEl>
                                              <a:dgm id="{080FBE2D-557D-48F5-B36D-1C3F550735E2}"/>
                                            </p:graphicEl>
                                          </p:spTgt>
                                        </p:tgtEl>
                                        <p:attrNameLst>
                                          <p:attrName>ppt_w</p:attrName>
                                        </p:attrNameLst>
                                      </p:cBhvr>
                                      <p:tavLst>
                                        <p:tav tm="0">
                                          <p:val>
                                            <p:fltVal val="0"/>
                                          </p:val>
                                        </p:tav>
                                        <p:tav tm="100000">
                                          <p:val>
                                            <p:strVal val="#ppt_w"/>
                                          </p:val>
                                        </p:tav>
                                      </p:tavLst>
                                    </p:anim>
                                    <p:anim calcmode="lin" valueType="num">
                                      <p:cBhvr>
                                        <p:cTn id="49" dur="500" fill="hold"/>
                                        <p:tgtEl>
                                          <p:spTgt spid="2">
                                            <p:graphicEl>
                                              <a:dgm id="{080FBE2D-557D-48F5-B36D-1C3F550735E2}"/>
                                            </p:graphicEl>
                                          </p:spTgt>
                                        </p:tgtEl>
                                        <p:attrNameLst>
                                          <p:attrName>ppt_h</p:attrName>
                                        </p:attrNameLst>
                                      </p:cBhvr>
                                      <p:tavLst>
                                        <p:tav tm="0">
                                          <p:val>
                                            <p:fltVal val="0"/>
                                          </p:val>
                                        </p:tav>
                                        <p:tav tm="100000">
                                          <p:val>
                                            <p:strVal val="#ppt_h"/>
                                          </p:val>
                                        </p:tav>
                                      </p:tavLst>
                                    </p:anim>
                                    <p:animEffect transition="in" filter="fade">
                                      <p:cBhvr>
                                        <p:cTn id="50" dur="500"/>
                                        <p:tgtEl>
                                          <p:spTgt spid="2">
                                            <p:graphicEl>
                                              <a:dgm id="{080FBE2D-557D-48F5-B36D-1C3F550735E2}"/>
                                            </p:graphicEl>
                                          </p:spTgt>
                                        </p:tgtEl>
                                      </p:cBhvr>
                                    </p:animEffect>
                                    <p:anim calcmode="lin" valueType="num">
                                      <p:cBhvr>
                                        <p:cTn id="51" dur="500" fill="hold"/>
                                        <p:tgtEl>
                                          <p:spTgt spid="2">
                                            <p:graphicEl>
                                              <a:dgm id="{080FBE2D-557D-48F5-B36D-1C3F550735E2}"/>
                                            </p:graphicEl>
                                          </p:spTgt>
                                        </p:tgtEl>
                                        <p:attrNameLst>
                                          <p:attrName>ppt_x</p:attrName>
                                        </p:attrNameLst>
                                      </p:cBhvr>
                                      <p:tavLst>
                                        <p:tav tm="0">
                                          <p:val>
                                            <p:fltVal val="0.5"/>
                                          </p:val>
                                        </p:tav>
                                        <p:tav tm="100000">
                                          <p:val>
                                            <p:strVal val="#ppt_x"/>
                                          </p:val>
                                        </p:tav>
                                      </p:tavLst>
                                    </p:anim>
                                    <p:anim calcmode="lin" valueType="num">
                                      <p:cBhvr>
                                        <p:cTn id="52" dur="500" fill="hold"/>
                                        <p:tgtEl>
                                          <p:spTgt spid="2">
                                            <p:graphicEl>
                                              <a:dgm id="{080FBE2D-557D-48F5-B36D-1C3F550735E2}"/>
                                            </p:graphicEl>
                                          </p:spTgt>
                                        </p:tgtEl>
                                        <p:attrNameLst>
                                          <p:attrName>ppt_y</p:attrName>
                                        </p:attrNameLst>
                                      </p:cBhvr>
                                      <p:tavLst>
                                        <p:tav tm="0">
                                          <p:val>
                                            <p:fltVal val="0.5"/>
                                          </p:val>
                                        </p:tav>
                                        <p:tav tm="100000">
                                          <p:val>
                                            <p:strVal val="#ppt_y"/>
                                          </p:val>
                                        </p:tav>
                                      </p:tavLst>
                                    </p:anim>
                                  </p:childTnLst>
                                </p:cTn>
                              </p:par>
                              <p:par>
                                <p:cTn id="53" presetID="53" presetClass="entr" presetSubtype="528" fill="hold" grpId="0" nodeType="withEffect">
                                  <p:stCondLst>
                                    <p:cond delay="0"/>
                                  </p:stCondLst>
                                  <p:childTnLst>
                                    <p:set>
                                      <p:cBhvr>
                                        <p:cTn id="54" dur="1" fill="hold">
                                          <p:stCondLst>
                                            <p:cond delay="0"/>
                                          </p:stCondLst>
                                        </p:cTn>
                                        <p:tgtEl>
                                          <p:spTgt spid="2">
                                            <p:graphicEl>
                                              <a:dgm id="{FB9D3B70-7C71-42D3-A59E-9B2AE2A6A467}"/>
                                            </p:graphicEl>
                                          </p:spTgt>
                                        </p:tgtEl>
                                        <p:attrNameLst>
                                          <p:attrName>style.visibility</p:attrName>
                                        </p:attrNameLst>
                                      </p:cBhvr>
                                      <p:to>
                                        <p:strVal val="visible"/>
                                      </p:to>
                                    </p:set>
                                    <p:anim calcmode="lin" valueType="num">
                                      <p:cBhvr>
                                        <p:cTn id="55" dur="500" fill="hold"/>
                                        <p:tgtEl>
                                          <p:spTgt spid="2">
                                            <p:graphicEl>
                                              <a:dgm id="{FB9D3B70-7C71-42D3-A59E-9B2AE2A6A467}"/>
                                            </p:graphicEl>
                                          </p:spTgt>
                                        </p:tgtEl>
                                        <p:attrNameLst>
                                          <p:attrName>ppt_w</p:attrName>
                                        </p:attrNameLst>
                                      </p:cBhvr>
                                      <p:tavLst>
                                        <p:tav tm="0">
                                          <p:val>
                                            <p:fltVal val="0"/>
                                          </p:val>
                                        </p:tav>
                                        <p:tav tm="100000">
                                          <p:val>
                                            <p:strVal val="#ppt_w"/>
                                          </p:val>
                                        </p:tav>
                                      </p:tavLst>
                                    </p:anim>
                                    <p:anim calcmode="lin" valueType="num">
                                      <p:cBhvr>
                                        <p:cTn id="56" dur="500" fill="hold"/>
                                        <p:tgtEl>
                                          <p:spTgt spid="2">
                                            <p:graphicEl>
                                              <a:dgm id="{FB9D3B70-7C71-42D3-A59E-9B2AE2A6A467}"/>
                                            </p:graphicEl>
                                          </p:spTgt>
                                        </p:tgtEl>
                                        <p:attrNameLst>
                                          <p:attrName>ppt_h</p:attrName>
                                        </p:attrNameLst>
                                      </p:cBhvr>
                                      <p:tavLst>
                                        <p:tav tm="0">
                                          <p:val>
                                            <p:fltVal val="0"/>
                                          </p:val>
                                        </p:tav>
                                        <p:tav tm="100000">
                                          <p:val>
                                            <p:strVal val="#ppt_h"/>
                                          </p:val>
                                        </p:tav>
                                      </p:tavLst>
                                    </p:anim>
                                    <p:animEffect transition="in" filter="fade">
                                      <p:cBhvr>
                                        <p:cTn id="57" dur="500"/>
                                        <p:tgtEl>
                                          <p:spTgt spid="2">
                                            <p:graphicEl>
                                              <a:dgm id="{FB9D3B70-7C71-42D3-A59E-9B2AE2A6A467}"/>
                                            </p:graphicEl>
                                          </p:spTgt>
                                        </p:tgtEl>
                                      </p:cBhvr>
                                    </p:animEffect>
                                    <p:anim calcmode="lin" valueType="num">
                                      <p:cBhvr>
                                        <p:cTn id="58" dur="500" fill="hold"/>
                                        <p:tgtEl>
                                          <p:spTgt spid="2">
                                            <p:graphicEl>
                                              <a:dgm id="{FB9D3B70-7C71-42D3-A59E-9B2AE2A6A467}"/>
                                            </p:graphicEl>
                                          </p:spTgt>
                                        </p:tgtEl>
                                        <p:attrNameLst>
                                          <p:attrName>ppt_x</p:attrName>
                                        </p:attrNameLst>
                                      </p:cBhvr>
                                      <p:tavLst>
                                        <p:tav tm="0">
                                          <p:val>
                                            <p:fltVal val="0.5"/>
                                          </p:val>
                                        </p:tav>
                                        <p:tav tm="100000">
                                          <p:val>
                                            <p:strVal val="#ppt_x"/>
                                          </p:val>
                                        </p:tav>
                                      </p:tavLst>
                                    </p:anim>
                                    <p:anim calcmode="lin" valueType="num">
                                      <p:cBhvr>
                                        <p:cTn id="59" dur="500" fill="hold"/>
                                        <p:tgtEl>
                                          <p:spTgt spid="2">
                                            <p:graphicEl>
                                              <a:dgm id="{FB9D3B70-7C71-42D3-A59E-9B2AE2A6A467}"/>
                                            </p:graphicEl>
                                          </p:spTgt>
                                        </p:tgtEl>
                                        <p:attrNameLst>
                                          <p:attrName>ppt_y</p:attrName>
                                        </p:attrNameLst>
                                      </p:cBhvr>
                                      <p:tavLst>
                                        <p:tav tm="0">
                                          <p:val>
                                            <p:fltVal val="0.5"/>
                                          </p:val>
                                        </p:tav>
                                        <p:tav tm="100000">
                                          <p:val>
                                            <p:strVal val="#ppt_y"/>
                                          </p:val>
                                        </p:tav>
                                      </p:tavLst>
                                    </p:anim>
                                  </p:childTnLst>
                                </p:cTn>
                              </p:par>
                            </p:childTnLst>
                          </p:cTn>
                        </p:par>
                      </p:childTnLst>
                    </p:cTn>
                  </p:par>
                  <p:par>
                    <p:cTn id="60" fill="hold">
                      <p:stCondLst>
                        <p:cond delay="indefinite"/>
                      </p:stCondLst>
                      <p:childTnLst>
                        <p:par>
                          <p:cTn id="61" fill="hold">
                            <p:stCondLst>
                              <p:cond delay="0"/>
                            </p:stCondLst>
                            <p:childTnLst>
                              <p:par>
                                <p:cTn id="62" presetID="53" presetClass="entr" presetSubtype="528" fill="hold" grpId="0" nodeType="clickEffect">
                                  <p:stCondLst>
                                    <p:cond delay="0"/>
                                  </p:stCondLst>
                                  <p:childTnLst>
                                    <p:set>
                                      <p:cBhvr>
                                        <p:cTn id="63" dur="1" fill="hold">
                                          <p:stCondLst>
                                            <p:cond delay="0"/>
                                          </p:stCondLst>
                                        </p:cTn>
                                        <p:tgtEl>
                                          <p:spTgt spid="2">
                                            <p:graphicEl>
                                              <a:dgm id="{2B7D9980-BF58-4926-B647-2B3197330C5B}"/>
                                            </p:graphicEl>
                                          </p:spTgt>
                                        </p:tgtEl>
                                        <p:attrNameLst>
                                          <p:attrName>style.visibility</p:attrName>
                                        </p:attrNameLst>
                                      </p:cBhvr>
                                      <p:to>
                                        <p:strVal val="visible"/>
                                      </p:to>
                                    </p:set>
                                    <p:anim calcmode="lin" valueType="num">
                                      <p:cBhvr>
                                        <p:cTn id="64" dur="500" fill="hold"/>
                                        <p:tgtEl>
                                          <p:spTgt spid="2">
                                            <p:graphicEl>
                                              <a:dgm id="{2B7D9980-BF58-4926-B647-2B3197330C5B}"/>
                                            </p:graphicEl>
                                          </p:spTgt>
                                        </p:tgtEl>
                                        <p:attrNameLst>
                                          <p:attrName>ppt_w</p:attrName>
                                        </p:attrNameLst>
                                      </p:cBhvr>
                                      <p:tavLst>
                                        <p:tav tm="0">
                                          <p:val>
                                            <p:fltVal val="0"/>
                                          </p:val>
                                        </p:tav>
                                        <p:tav tm="100000">
                                          <p:val>
                                            <p:strVal val="#ppt_w"/>
                                          </p:val>
                                        </p:tav>
                                      </p:tavLst>
                                    </p:anim>
                                    <p:anim calcmode="lin" valueType="num">
                                      <p:cBhvr>
                                        <p:cTn id="65" dur="500" fill="hold"/>
                                        <p:tgtEl>
                                          <p:spTgt spid="2">
                                            <p:graphicEl>
                                              <a:dgm id="{2B7D9980-BF58-4926-B647-2B3197330C5B}"/>
                                            </p:graphicEl>
                                          </p:spTgt>
                                        </p:tgtEl>
                                        <p:attrNameLst>
                                          <p:attrName>ppt_h</p:attrName>
                                        </p:attrNameLst>
                                      </p:cBhvr>
                                      <p:tavLst>
                                        <p:tav tm="0">
                                          <p:val>
                                            <p:fltVal val="0"/>
                                          </p:val>
                                        </p:tav>
                                        <p:tav tm="100000">
                                          <p:val>
                                            <p:strVal val="#ppt_h"/>
                                          </p:val>
                                        </p:tav>
                                      </p:tavLst>
                                    </p:anim>
                                    <p:animEffect transition="in" filter="fade">
                                      <p:cBhvr>
                                        <p:cTn id="66" dur="500"/>
                                        <p:tgtEl>
                                          <p:spTgt spid="2">
                                            <p:graphicEl>
                                              <a:dgm id="{2B7D9980-BF58-4926-B647-2B3197330C5B}"/>
                                            </p:graphicEl>
                                          </p:spTgt>
                                        </p:tgtEl>
                                      </p:cBhvr>
                                    </p:animEffect>
                                    <p:anim calcmode="lin" valueType="num">
                                      <p:cBhvr>
                                        <p:cTn id="67" dur="500" fill="hold"/>
                                        <p:tgtEl>
                                          <p:spTgt spid="2">
                                            <p:graphicEl>
                                              <a:dgm id="{2B7D9980-BF58-4926-B647-2B3197330C5B}"/>
                                            </p:graphicEl>
                                          </p:spTgt>
                                        </p:tgtEl>
                                        <p:attrNameLst>
                                          <p:attrName>ppt_x</p:attrName>
                                        </p:attrNameLst>
                                      </p:cBhvr>
                                      <p:tavLst>
                                        <p:tav tm="0">
                                          <p:val>
                                            <p:fltVal val="0.5"/>
                                          </p:val>
                                        </p:tav>
                                        <p:tav tm="100000">
                                          <p:val>
                                            <p:strVal val="#ppt_x"/>
                                          </p:val>
                                        </p:tav>
                                      </p:tavLst>
                                    </p:anim>
                                    <p:anim calcmode="lin" valueType="num">
                                      <p:cBhvr>
                                        <p:cTn id="68" dur="500" fill="hold"/>
                                        <p:tgtEl>
                                          <p:spTgt spid="2">
                                            <p:graphicEl>
                                              <a:dgm id="{2B7D9980-BF58-4926-B647-2B3197330C5B}"/>
                                            </p:graphicEl>
                                          </p:spTgt>
                                        </p:tgtEl>
                                        <p:attrNameLst>
                                          <p:attrName>ppt_y</p:attrName>
                                        </p:attrNameLst>
                                      </p:cBhvr>
                                      <p:tavLst>
                                        <p:tav tm="0">
                                          <p:val>
                                            <p:fltVal val="0.5"/>
                                          </p:val>
                                        </p:tav>
                                        <p:tav tm="100000">
                                          <p:val>
                                            <p:strVal val="#ppt_y"/>
                                          </p:val>
                                        </p:tav>
                                      </p:tavLst>
                                    </p:anim>
                                  </p:childTnLst>
                                </p:cTn>
                              </p:par>
                              <p:par>
                                <p:cTn id="69" presetID="53" presetClass="entr" presetSubtype="528" fill="hold" grpId="0" nodeType="withEffect">
                                  <p:stCondLst>
                                    <p:cond delay="0"/>
                                  </p:stCondLst>
                                  <p:childTnLst>
                                    <p:set>
                                      <p:cBhvr>
                                        <p:cTn id="70" dur="1" fill="hold">
                                          <p:stCondLst>
                                            <p:cond delay="0"/>
                                          </p:stCondLst>
                                        </p:cTn>
                                        <p:tgtEl>
                                          <p:spTgt spid="2">
                                            <p:graphicEl>
                                              <a:dgm id="{B09BF889-CDF5-4CD9-9C17-FAD625788224}"/>
                                            </p:graphicEl>
                                          </p:spTgt>
                                        </p:tgtEl>
                                        <p:attrNameLst>
                                          <p:attrName>style.visibility</p:attrName>
                                        </p:attrNameLst>
                                      </p:cBhvr>
                                      <p:to>
                                        <p:strVal val="visible"/>
                                      </p:to>
                                    </p:set>
                                    <p:anim calcmode="lin" valueType="num">
                                      <p:cBhvr>
                                        <p:cTn id="71" dur="500" fill="hold"/>
                                        <p:tgtEl>
                                          <p:spTgt spid="2">
                                            <p:graphicEl>
                                              <a:dgm id="{B09BF889-CDF5-4CD9-9C17-FAD625788224}"/>
                                            </p:graphicEl>
                                          </p:spTgt>
                                        </p:tgtEl>
                                        <p:attrNameLst>
                                          <p:attrName>ppt_w</p:attrName>
                                        </p:attrNameLst>
                                      </p:cBhvr>
                                      <p:tavLst>
                                        <p:tav tm="0">
                                          <p:val>
                                            <p:fltVal val="0"/>
                                          </p:val>
                                        </p:tav>
                                        <p:tav tm="100000">
                                          <p:val>
                                            <p:strVal val="#ppt_w"/>
                                          </p:val>
                                        </p:tav>
                                      </p:tavLst>
                                    </p:anim>
                                    <p:anim calcmode="lin" valueType="num">
                                      <p:cBhvr>
                                        <p:cTn id="72" dur="500" fill="hold"/>
                                        <p:tgtEl>
                                          <p:spTgt spid="2">
                                            <p:graphicEl>
                                              <a:dgm id="{B09BF889-CDF5-4CD9-9C17-FAD625788224}"/>
                                            </p:graphicEl>
                                          </p:spTgt>
                                        </p:tgtEl>
                                        <p:attrNameLst>
                                          <p:attrName>ppt_h</p:attrName>
                                        </p:attrNameLst>
                                      </p:cBhvr>
                                      <p:tavLst>
                                        <p:tav tm="0">
                                          <p:val>
                                            <p:fltVal val="0"/>
                                          </p:val>
                                        </p:tav>
                                        <p:tav tm="100000">
                                          <p:val>
                                            <p:strVal val="#ppt_h"/>
                                          </p:val>
                                        </p:tav>
                                      </p:tavLst>
                                    </p:anim>
                                    <p:animEffect transition="in" filter="fade">
                                      <p:cBhvr>
                                        <p:cTn id="73" dur="500"/>
                                        <p:tgtEl>
                                          <p:spTgt spid="2">
                                            <p:graphicEl>
                                              <a:dgm id="{B09BF889-CDF5-4CD9-9C17-FAD625788224}"/>
                                            </p:graphicEl>
                                          </p:spTgt>
                                        </p:tgtEl>
                                      </p:cBhvr>
                                    </p:animEffect>
                                    <p:anim calcmode="lin" valueType="num">
                                      <p:cBhvr>
                                        <p:cTn id="74" dur="500" fill="hold"/>
                                        <p:tgtEl>
                                          <p:spTgt spid="2">
                                            <p:graphicEl>
                                              <a:dgm id="{B09BF889-CDF5-4CD9-9C17-FAD625788224}"/>
                                            </p:graphicEl>
                                          </p:spTgt>
                                        </p:tgtEl>
                                        <p:attrNameLst>
                                          <p:attrName>ppt_x</p:attrName>
                                        </p:attrNameLst>
                                      </p:cBhvr>
                                      <p:tavLst>
                                        <p:tav tm="0">
                                          <p:val>
                                            <p:fltVal val="0.5"/>
                                          </p:val>
                                        </p:tav>
                                        <p:tav tm="100000">
                                          <p:val>
                                            <p:strVal val="#ppt_x"/>
                                          </p:val>
                                        </p:tav>
                                      </p:tavLst>
                                    </p:anim>
                                    <p:anim calcmode="lin" valueType="num">
                                      <p:cBhvr>
                                        <p:cTn id="75" dur="500" fill="hold"/>
                                        <p:tgtEl>
                                          <p:spTgt spid="2">
                                            <p:graphicEl>
                                              <a:dgm id="{B09BF889-CDF5-4CD9-9C17-FAD625788224}"/>
                                            </p:graphicEl>
                                          </p:spTgt>
                                        </p:tgtEl>
                                        <p:attrNameLst>
                                          <p:attrName>ppt_y</p:attrName>
                                        </p:attrNameLst>
                                      </p:cBhvr>
                                      <p:tavLst>
                                        <p:tav tm="0">
                                          <p:val>
                                            <p:fltVal val="0.5"/>
                                          </p:val>
                                        </p:tav>
                                        <p:tav tm="100000">
                                          <p:val>
                                            <p:strVal val="#ppt_y"/>
                                          </p:val>
                                        </p:tav>
                                      </p:tavLst>
                                    </p:anim>
                                  </p:childTnLst>
                                </p:cTn>
                              </p:par>
                            </p:childTnLst>
                          </p:cTn>
                        </p:par>
                      </p:childTnLst>
                    </p:cTn>
                  </p:par>
                  <p:par>
                    <p:cTn id="76" fill="hold">
                      <p:stCondLst>
                        <p:cond delay="indefinite"/>
                      </p:stCondLst>
                      <p:childTnLst>
                        <p:par>
                          <p:cTn id="77" fill="hold">
                            <p:stCondLst>
                              <p:cond delay="0"/>
                            </p:stCondLst>
                            <p:childTnLst>
                              <p:par>
                                <p:cTn id="78" presetID="53" presetClass="entr" presetSubtype="528" fill="hold" grpId="0" nodeType="clickEffect">
                                  <p:stCondLst>
                                    <p:cond delay="0"/>
                                  </p:stCondLst>
                                  <p:childTnLst>
                                    <p:set>
                                      <p:cBhvr>
                                        <p:cTn id="79" dur="1" fill="hold">
                                          <p:stCondLst>
                                            <p:cond delay="0"/>
                                          </p:stCondLst>
                                        </p:cTn>
                                        <p:tgtEl>
                                          <p:spTgt spid="2">
                                            <p:graphicEl>
                                              <a:dgm id="{23E5CF33-86F1-4C4B-B640-8928E2C52443}"/>
                                            </p:graphicEl>
                                          </p:spTgt>
                                        </p:tgtEl>
                                        <p:attrNameLst>
                                          <p:attrName>style.visibility</p:attrName>
                                        </p:attrNameLst>
                                      </p:cBhvr>
                                      <p:to>
                                        <p:strVal val="visible"/>
                                      </p:to>
                                    </p:set>
                                    <p:anim calcmode="lin" valueType="num">
                                      <p:cBhvr>
                                        <p:cTn id="80" dur="500" fill="hold"/>
                                        <p:tgtEl>
                                          <p:spTgt spid="2">
                                            <p:graphicEl>
                                              <a:dgm id="{23E5CF33-86F1-4C4B-B640-8928E2C52443}"/>
                                            </p:graphicEl>
                                          </p:spTgt>
                                        </p:tgtEl>
                                        <p:attrNameLst>
                                          <p:attrName>ppt_w</p:attrName>
                                        </p:attrNameLst>
                                      </p:cBhvr>
                                      <p:tavLst>
                                        <p:tav tm="0">
                                          <p:val>
                                            <p:fltVal val="0"/>
                                          </p:val>
                                        </p:tav>
                                        <p:tav tm="100000">
                                          <p:val>
                                            <p:strVal val="#ppt_w"/>
                                          </p:val>
                                        </p:tav>
                                      </p:tavLst>
                                    </p:anim>
                                    <p:anim calcmode="lin" valueType="num">
                                      <p:cBhvr>
                                        <p:cTn id="81" dur="500" fill="hold"/>
                                        <p:tgtEl>
                                          <p:spTgt spid="2">
                                            <p:graphicEl>
                                              <a:dgm id="{23E5CF33-86F1-4C4B-B640-8928E2C52443}"/>
                                            </p:graphicEl>
                                          </p:spTgt>
                                        </p:tgtEl>
                                        <p:attrNameLst>
                                          <p:attrName>ppt_h</p:attrName>
                                        </p:attrNameLst>
                                      </p:cBhvr>
                                      <p:tavLst>
                                        <p:tav tm="0">
                                          <p:val>
                                            <p:fltVal val="0"/>
                                          </p:val>
                                        </p:tav>
                                        <p:tav tm="100000">
                                          <p:val>
                                            <p:strVal val="#ppt_h"/>
                                          </p:val>
                                        </p:tav>
                                      </p:tavLst>
                                    </p:anim>
                                    <p:animEffect transition="in" filter="fade">
                                      <p:cBhvr>
                                        <p:cTn id="82" dur="500"/>
                                        <p:tgtEl>
                                          <p:spTgt spid="2">
                                            <p:graphicEl>
                                              <a:dgm id="{23E5CF33-86F1-4C4B-B640-8928E2C52443}"/>
                                            </p:graphicEl>
                                          </p:spTgt>
                                        </p:tgtEl>
                                      </p:cBhvr>
                                    </p:animEffect>
                                    <p:anim calcmode="lin" valueType="num">
                                      <p:cBhvr>
                                        <p:cTn id="83" dur="500" fill="hold"/>
                                        <p:tgtEl>
                                          <p:spTgt spid="2">
                                            <p:graphicEl>
                                              <a:dgm id="{23E5CF33-86F1-4C4B-B640-8928E2C52443}"/>
                                            </p:graphicEl>
                                          </p:spTgt>
                                        </p:tgtEl>
                                        <p:attrNameLst>
                                          <p:attrName>ppt_x</p:attrName>
                                        </p:attrNameLst>
                                      </p:cBhvr>
                                      <p:tavLst>
                                        <p:tav tm="0">
                                          <p:val>
                                            <p:fltVal val="0.5"/>
                                          </p:val>
                                        </p:tav>
                                        <p:tav tm="100000">
                                          <p:val>
                                            <p:strVal val="#ppt_x"/>
                                          </p:val>
                                        </p:tav>
                                      </p:tavLst>
                                    </p:anim>
                                    <p:anim calcmode="lin" valueType="num">
                                      <p:cBhvr>
                                        <p:cTn id="84" dur="500" fill="hold"/>
                                        <p:tgtEl>
                                          <p:spTgt spid="2">
                                            <p:graphicEl>
                                              <a:dgm id="{23E5CF33-86F1-4C4B-B640-8928E2C52443}"/>
                                            </p:graphicEl>
                                          </p:spTgt>
                                        </p:tgtEl>
                                        <p:attrNameLst>
                                          <p:attrName>ppt_y</p:attrName>
                                        </p:attrNameLst>
                                      </p:cBhvr>
                                      <p:tavLst>
                                        <p:tav tm="0">
                                          <p:val>
                                            <p:fltVal val="0.5"/>
                                          </p:val>
                                        </p:tav>
                                        <p:tav tm="100000">
                                          <p:val>
                                            <p:strVal val="#ppt_y"/>
                                          </p:val>
                                        </p:tav>
                                      </p:tavLst>
                                    </p:anim>
                                  </p:childTnLst>
                                </p:cTn>
                              </p:par>
                              <p:par>
                                <p:cTn id="85" presetID="53" presetClass="entr" presetSubtype="528" fill="hold" grpId="0" nodeType="withEffect">
                                  <p:stCondLst>
                                    <p:cond delay="0"/>
                                  </p:stCondLst>
                                  <p:childTnLst>
                                    <p:set>
                                      <p:cBhvr>
                                        <p:cTn id="86" dur="1" fill="hold">
                                          <p:stCondLst>
                                            <p:cond delay="0"/>
                                          </p:stCondLst>
                                        </p:cTn>
                                        <p:tgtEl>
                                          <p:spTgt spid="2">
                                            <p:graphicEl>
                                              <a:dgm id="{CB438E7C-2B81-4E5B-B8C6-04570442A692}"/>
                                            </p:graphicEl>
                                          </p:spTgt>
                                        </p:tgtEl>
                                        <p:attrNameLst>
                                          <p:attrName>style.visibility</p:attrName>
                                        </p:attrNameLst>
                                      </p:cBhvr>
                                      <p:to>
                                        <p:strVal val="visible"/>
                                      </p:to>
                                    </p:set>
                                    <p:anim calcmode="lin" valueType="num">
                                      <p:cBhvr>
                                        <p:cTn id="87" dur="500" fill="hold"/>
                                        <p:tgtEl>
                                          <p:spTgt spid="2">
                                            <p:graphicEl>
                                              <a:dgm id="{CB438E7C-2B81-4E5B-B8C6-04570442A692}"/>
                                            </p:graphicEl>
                                          </p:spTgt>
                                        </p:tgtEl>
                                        <p:attrNameLst>
                                          <p:attrName>ppt_w</p:attrName>
                                        </p:attrNameLst>
                                      </p:cBhvr>
                                      <p:tavLst>
                                        <p:tav tm="0">
                                          <p:val>
                                            <p:fltVal val="0"/>
                                          </p:val>
                                        </p:tav>
                                        <p:tav tm="100000">
                                          <p:val>
                                            <p:strVal val="#ppt_w"/>
                                          </p:val>
                                        </p:tav>
                                      </p:tavLst>
                                    </p:anim>
                                    <p:anim calcmode="lin" valueType="num">
                                      <p:cBhvr>
                                        <p:cTn id="88" dur="500" fill="hold"/>
                                        <p:tgtEl>
                                          <p:spTgt spid="2">
                                            <p:graphicEl>
                                              <a:dgm id="{CB438E7C-2B81-4E5B-B8C6-04570442A692}"/>
                                            </p:graphicEl>
                                          </p:spTgt>
                                        </p:tgtEl>
                                        <p:attrNameLst>
                                          <p:attrName>ppt_h</p:attrName>
                                        </p:attrNameLst>
                                      </p:cBhvr>
                                      <p:tavLst>
                                        <p:tav tm="0">
                                          <p:val>
                                            <p:fltVal val="0"/>
                                          </p:val>
                                        </p:tav>
                                        <p:tav tm="100000">
                                          <p:val>
                                            <p:strVal val="#ppt_h"/>
                                          </p:val>
                                        </p:tav>
                                      </p:tavLst>
                                    </p:anim>
                                    <p:animEffect transition="in" filter="fade">
                                      <p:cBhvr>
                                        <p:cTn id="89" dur="500"/>
                                        <p:tgtEl>
                                          <p:spTgt spid="2">
                                            <p:graphicEl>
                                              <a:dgm id="{CB438E7C-2B81-4E5B-B8C6-04570442A692}"/>
                                            </p:graphicEl>
                                          </p:spTgt>
                                        </p:tgtEl>
                                      </p:cBhvr>
                                    </p:animEffect>
                                    <p:anim calcmode="lin" valueType="num">
                                      <p:cBhvr>
                                        <p:cTn id="90" dur="500" fill="hold"/>
                                        <p:tgtEl>
                                          <p:spTgt spid="2">
                                            <p:graphicEl>
                                              <a:dgm id="{CB438E7C-2B81-4E5B-B8C6-04570442A692}"/>
                                            </p:graphicEl>
                                          </p:spTgt>
                                        </p:tgtEl>
                                        <p:attrNameLst>
                                          <p:attrName>ppt_x</p:attrName>
                                        </p:attrNameLst>
                                      </p:cBhvr>
                                      <p:tavLst>
                                        <p:tav tm="0">
                                          <p:val>
                                            <p:fltVal val="0.5"/>
                                          </p:val>
                                        </p:tav>
                                        <p:tav tm="100000">
                                          <p:val>
                                            <p:strVal val="#ppt_x"/>
                                          </p:val>
                                        </p:tav>
                                      </p:tavLst>
                                    </p:anim>
                                    <p:anim calcmode="lin" valueType="num">
                                      <p:cBhvr>
                                        <p:cTn id="91" dur="500" fill="hold"/>
                                        <p:tgtEl>
                                          <p:spTgt spid="2">
                                            <p:graphicEl>
                                              <a:dgm id="{CB438E7C-2B81-4E5B-B8C6-04570442A692}"/>
                                            </p:graphicEl>
                                          </p:spTgt>
                                        </p:tgtEl>
                                        <p:attrNameLst>
                                          <p:attrName>ppt_y</p:attrName>
                                        </p:attrNameLst>
                                      </p:cBhvr>
                                      <p:tavLst>
                                        <p:tav tm="0">
                                          <p:val>
                                            <p:fltVal val="0.5"/>
                                          </p:val>
                                        </p:tav>
                                        <p:tav tm="100000">
                                          <p:val>
                                            <p:strVal val="#ppt_y"/>
                                          </p:val>
                                        </p:tav>
                                      </p:tavLst>
                                    </p:anim>
                                  </p:childTnLst>
                                </p:cTn>
                              </p:par>
                            </p:childTnLst>
                          </p:cTn>
                        </p:par>
                      </p:childTnLst>
                    </p:cTn>
                  </p:par>
                  <p:par>
                    <p:cTn id="92" fill="hold">
                      <p:stCondLst>
                        <p:cond delay="indefinite"/>
                      </p:stCondLst>
                      <p:childTnLst>
                        <p:par>
                          <p:cTn id="93" fill="hold">
                            <p:stCondLst>
                              <p:cond delay="0"/>
                            </p:stCondLst>
                            <p:childTnLst>
                              <p:par>
                                <p:cTn id="94" presetID="53" presetClass="entr" presetSubtype="528" fill="hold" grpId="0" nodeType="clickEffect">
                                  <p:stCondLst>
                                    <p:cond delay="0"/>
                                  </p:stCondLst>
                                  <p:childTnLst>
                                    <p:set>
                                      <p:cBhvr>
                                        <p:cTn id="95" dur="1" fill="hold">
                                          <p:stCondLst>
                                            <p:cond delay="0"/>
                                          </p:stCondLst>
                                        </p:cTn>
                                        <p:tgtEl>
                                          <p:spTgt spid="2">
                                            <p:graphicEl>
                                              <a:dgm id="{A2C2814F-1161-4B03-8AFA-B2D53008A074}"/>
                                            </p:graphicEl>
                                          </p:spTgt>
                                        </p:tgtEl>
                                        <p:attrNameLst>
                                          <p:attrName>style.visibility</p:attrName>
                                        </p:attrNameLst>
                                      </p:cBhvr>
                                      <p:to>
                                        <p:strVal val="visible"/>
                                      </p:to>
                                    </p:set>
                                    <p:anim calcmode="lin" valueType="num">
                                      <p:cBhvr>
                                        <p:cTn id="96" dur="500" fill="hold"/>
                                        <p:tgtEl>
                                          <p:spTgt spid="2">
                                            <p:graphicEl>
                                              <a:dgm id="{A2C2814F-1161-4B03-8AFA-B2D53008A074}"/>
                                            </p:graphicEl>
                                          </p:spTgt>
                                        </p:tgtEl>
                                        <p:attrNameLst>
                                          <p:attrName>ppt_w</p:attrName>
                                        </p:attrNameLst>
                                      </p:cBhvr>
                                      <p:tavLst>
                                        <p:tav tm="0">
                                          <p:val>
                                            <p:fltVal val="0"/>
                                          </p:val>
                                        </p:tav>
                                        <p:tav tm="100000">
                                          <p:val>
                                            <p:strVal val="#ppt_w"/>
                                          </p:val>
                                        </p:tav>
                                      </p:tavLst>
                                    </p:anim>
                                    <p:anim calcmode="lin" valueType="num">
                                      <p:cBhvr>
                                        <p:cTn id="97" dur="500" fill="hold"/>
                                        <p:tgtEl>
                                          <p:spTgt spid="2">
                                            <p:graphicEl>
                                              <a:dgm id="{A2C2814F-1161-4B03-8AFA-B2D53008A074}"/>
                                            </p:graphicEl>
                                          </p:spTgt>
                                        </p:tgtEl>
                                        <p:attrNameLst>
                                          <p:attrName>ppt_h</p:attrName>
                                        </p:attrNameLst>
                                      </p:cBhvr>
                                      <p:tavLst>
                                        <p:tav tm="0">
                                          <p:val>
                                            <p:fltVal val="0"/>
                                          </p:val>
                                        </p:tav>
                                        <p:tav tm="100000">
                                          <p:val>
                                            <p:strVal val="#ppt_h"/>
                                          </p:val>
                                        </p:tav>
                                      </p:tavLst>
                                    </p:anim>
                                    <p:animEffect transition="in" filter="fade">
                                      <p:cBhvr>
                                        <p:cTn id="98" dur="500"/>
                                        <p:tgtEl>
                                          <p:spTgt spid="2">
                                            <p:graphicEl>
                                              <a:dgm id="{A2C2814F-1161-4B03-8AFA-B2D53008A074}"/>
                                            </p:graphicEl>
                                          </p:spTgt>
                                        </p:tgtEl>
                                      </p:cBhvr>
                                    </p:animEffect>
                                    <p:anim calcmode="lin" valueType="num">
                                      <p:cBhvr>
                                        <p:cTn id="99" dur="500" fill="hold"/>
                                        <p:tgtEl>
                                          <p:spTgt spid="2">
                                            <p:graphicEl>
                                              <a:dgm id="{A2C2814F-1161-4B03-8AFA-B2D53008A074}"/>
                                            </p:graphicEl>
                                          </p:spTgt>
                                        </p:tgtEl>
                                        <p:attrNameLst>
                                          <p:attrName>ppt_x</p:attrName>
                                        </p:attrNameLst>
                                      </p:cBhvr>
                                      <p:tavLst>
                                        <p:tav tm="0">
                                          <p:val>
                                            <p:fltVal val="0.5"/>
                                          </p:val>
                                        </p:tav>
                                        <p:tav tm="100000">
                                          <p:val>
                                            <p:strVal val="#ppt_x"/>
                                          </p:val>
                                        </p:tav>
                                      </p:tavLst>
                                    </p:anim>
                                    <p:anim calcmode="lin" valueType="num">
                                      <p:cBhvr>
                                        <p:cTn id="100" dur="500" fill="hold"/>
                                        <p:tgtEl>
                                          <p:spTgt spid="2">
                                            <p:graphicEl>
                                              <a:dgm id="{A2C2814F-1161-4B03-8AFA-B2D53008A074}"/>
                                            </p:graphicEl>
                                          </p:spTgt>
                                        </p:tgtEl>
                                        <p:attrNameLst>
                                          <p:attrName>ppt_y</p:attrName>
                                        </p:attrNameLst>
                                      </p:cBhvr>
                                      <p:tavLst>
                                        <p:tav tm="0">
                                          <p:val>
                                            <p:fltVal val="0.5"/>
                                          </p:val>
                                        </p:tav>
                                        <p:tav tm="100000">
                                          <p:val>
                                            <p:strVal val="#ppt_y"/>
                                          </p:val>
                                        </p:tav>
                                      </p:tavLst>
                                    </p:anim>
                                  </p:childTnLst>
                                </p:cTn>
                              </p:par>
                              <p:par>
                                <p:cTn id="101" presetID="53" presetClass="entr" presetSubtype="528" fill="hold" grpId="0" nodeType="withEffect">
                                  <p:stCondLst>
                                    <p:cond delay="0"/>
                                  </p:stCondLst>
                                  <p:childTnLst>
                                    <p:set>
                                      <p:cBhvr>
                                        <p:cTn id="102" dur="1" fill="hold">
                                          <p:stCondLst>
                                            <p:cond delay="0"/>
                                          </p:stCondLst>
                                        </p:cTn>
                                        <p:tgtEl>
                                          <p:spTgt spid="2">
                                            <p:graphicEl>
                                              <a:dgm id="{A7609DB4-C45D-4370-8C84-36B73BF7A1B8}"/>
                                            </p:graphicEl>
                                          </p:spTgt>
                                        </p:tgtEl>
                                        <p:attrNameLst>
                                          <p:attrName>style.visibility</p:attrName>
                                        </p:attrNameLst>
                                      </p:cBhvr>
                                      <p:to>
                                        <p:strVal val="visible"/>
                                      </p:to>
                                    </p:set>
                                    <p:anim calcmode="lin" valueType="num">
                                      <p:cBhvr>
                                        <p:cTn id="103" dur="500" fill="hold"/>
                                        <p:tgtEl>
                                          <p:spTgt spid="2">
                                            <p:graphicEl>
                                              <a:dgm id="{A7609DB4-C45D-4370-8C84-36B73BF7A1B8}"/>
                                            </p:graphicEl>
                                          </p:spTgt>
                                        </p:tgtEl>
                                        <p:attrNameLst>
                                          <p:attrName>ppt_w</p:attrName>
                                        </p:attrNameLst>
                                      </p:cBhvr>
                                      <p:tavLst>
                                        <p:tav tm="0">
                                          <p:val>
                                            <p:fltVal val="0"/>
                                          </p:val>
                                        </p:tav>
                                        <p:tav tm="100000">
                                          <p:val>
                                            <p:strVal val="#ppt_w"/>
                                          </p:val>
                                        </p:tav>
                                      </p:tavLst>
                                    </p:anim>
                                    <p:anim calcmode="lin" valueType="num">
                                      <p:cBhvr>
                                        <p:cTn id="104" dur="500" fill="hold"/>
                                        <p:tgtEl>
                                          <p:spTgt spid="2">
                                            <p:graphicEl>
                                              <a:dgm id="{A7609DB4-C45D-4370-8C84-36B73BF7A1B8}"/>
                                            </p:graphicEl>
                                          </p:spTgt>
                                        </p:tgtEl>
                                        <p:attrNameLst>
                                          <p:attrName>ppt_h</p:attrName>
                                        </p:attrNameLst>
                                      </p:cBhvr>
                                      <p:tavLst>
                                        <p:tav tm="0">
                                          <p:val>
                                            <p:fltVal val="0"/>
                                          </p:val>
                                        </p:tav>
                                        <p:tav tm="100000">
                                          <p:val>
                                            <p:strVal val="#ppt_h"/>
                                          </p:val>
                                        </p:tav>
                                      </p:tavLst>
                                    </p:anim>
                                    <p:animEffect transition="in" filter="fade">
                                      <p:cBhvr>
                                        <p:cTn id="105" dur="500"/>
                                        <p:tgtEl>
                                          <p:spTgt spid="2">
                                            <p:graphicEl>
                                              <a:dgm id="{A7609DB4-C45D-4370-8C84-36B73BF7A1B8}"/>
                                            </p:graphicEl>
                                          </p:spTgt>
                                        </p:tgtEl>
                                      </p:cBhvr>
                                    </p:animEffect>
                                    <p:anim calcmode="lin" valueType="num">
                                      <p:cBhvr>
                                        <p:cTn id="106" dur="500" fill="hold"/>
                                        <p:tgtEl>
                                          <p:spTgt spid="2">
                                            <p:graphicEl>
                                              <a:dgm id="{A7609DB4-C45D-4370-8C84-36B73BF7A1B8}"/>
                                            </p:graphicEl>
                                          </p:spTgt>
                                        </p:tgtEl>
                                        <p:attrNameLst>
                                          <p:attrName>ppt_x</p:attrName>
                                        </p:attrNameLst>
                                      </p:cBhvr>
                                      <p:tavLst>
                                        <p:tav tm="0">
                                          <p:val>
                                            <p:fltVal val="0.5"/>
                                          </p:val>
                                        </p:tav>
                                        <p:tav tm="100000">
                                          <p:val>
                                            <p:strVal val="#ppt_x"/>
                                          </p:val>
                                        </p:tav>
                                      </p:tavLst>
                                    </p:anim>
                                    <p:anim calcmode="lin" valueType="num">
                                      <p:cBhvr>
                                        <p:cTn id="107" dur="500" fill="hold"/>
                                        <p:tgtEl>
                                          <p:spTgt spid="2">
                                            <p:graphicEl>
                                              <a:dgm id="{A7609DB4-C45D-4370-8C84-36B73BF7A1B8}"/>
                                            </p:graphicEl>
                                          </p:spTgt>
                                        </p:tgtEl>
                                        <p:attrNameLst>
                                          <p:attrName>ppt_y</p:attrName>
                                        </p:attrNameLst>
                                      </p:cBhvr>
                                      <p:tavLst>
                                        <p:tav tm="0">
                                          <p:val>
                                            <p:fltVal val="0.5"/>
                                          </p:val>
                                        </p:tav>
                                        <p:tav tm="100000">
                                          <p:val>
                                            <p:strVal val="#ppt_y"/>
                                          </p:val>
                                        </p:tav>
                                      </p:tavLst>
                                    </p:anim>
                                  </p:childTnLst>
                                </p:cTn>
                              </p:par>
                            </p:childTnLst>
                          </p:cTn>
                        </p:par>
                      </p:childTnLst>
                    </p:cTn>
                  </p:par>
                  <p:par>
                    <p:cTn id="108" fill="hold">
                      <p:stCondLst>
                        <p:cond delay="indefinite"/>
                      </p:stCondLst>
                      <p:childTnLst>
                        <p:par>
                          <p:cTn id="109" fill="hold">
                            <p:stCondLst>
                              <p:cond delay="0"/>
                            </p:stCondLst>
                            <p:childTnLst>
                              <p:par>
                                <p:cTn id="110" presetID="53" presetClass="entr" presetSubtype="528" fill="hold" grpId="0" nodeType="clickEffect">
                                  <p:stCondLst>
                                    <p:cond delay="0"/>
                                  </p:stCondLst>
                                  <p:childTnLst>
                                    <p:set>
                                      <p:cBhvr>
                                        <p:cTn id="111" dur="1" fill="hold">
                                          <p:stCondLst>
                                            <p:cond delay="0"/>
                                          </p:stCondLst>
                                        </p:cTn>
                                        <p:tgtEl>
                                          <p:spTgt spid="2">
                                            <p:graphicEl>
                                              <a:dgm id="{6ACCAADF-31C9-46A1-905F-70763B5C506D}"/>
                                            </p:graphicEl>
                                          </p:spTgt>
                                        </p:tgtEl>
                                        <p:attrNameLst>
                                          <p:attrName>style.visibility</p:attrName>
                                        </p:attrNameLst>
                                      </p:cBhvr>
                                      <p:to>
                                        <p:strVal val="visible"/>
                                      </p:to>
                                    </p:set>
                                    <p:anim calcmode="lin" valueType="num">
                                      <p:cBhvr>
                                        <p:cTn id="112" dur="500" fill="hold"/>
                                        <p:tgtEl>
                                          <p:spTgt spid="2">
                                            <p:graphicEl>
                                              <a:dgm id="{6ACCAADF-31C9-46A1-905F-70763B5C506D}"/>
                                            </p:graphicEl>
                                          </p:spTgt>
                                        </p:tgtEl>
                                        <p:attrNameLst>
                                          <p:attrName>ppt_w</p:attrName>
                                        </p:attrNameLst>
                                      </p:cBhvr>
                                      <p:tavLst>
                                        <p:tav tm="0">
                                          <p:val>
                                            <p:fltVal val="0"/>
                                          </p:val>
                                        </p:tav>
                                        <p:tav tm="100000">
                                          <p:val>
                                            <p:strVal val="#ppt_w"/>
                                          </p:val>
                                        </p:tav>
                                      </p:tavLst>
                                    </p:anim>
                                    <p:anim calcmode="lin" valueType="num">
                                      <p:cBhvr>
                                        <p:cTn id="113" dur="500" fill="hold"/>
                                        <p:tgtEl>
                                          <p:spTgt spid="2">
                                            <p:graphicEl>
                                              <a:dgm id="{6ACCAADF-31C9-46A1-905F-70763B5C506D}"/>
                                            </p:graphicEl>
                                          </p:spTgt>
                                        </p:tgtEl>
                                        <p:attrNameLst>
                                          <p:attrName>ppt_h</p:attrName>
                                        </p:attrNameLst>
                                      </p:cBhvr>
                                      <p:tavLst>
                                        <p:tav tm="0">
                                          <p:val>
                                            <p:fltVal val="0"/>
                                          </p:val>
                                        </p:tav>
                                        <p:tav tm="100000">
                                          <p:val>
                                            <p:strVal val="#ppt_h"/>
                                          </p:val>
                                        </p:tav>
                                      </p:tavLst>
                                    </p:anim>
                                    <p:animEffect transition="in" filter="fade">
                                      <p:cBhvr>
                                        <p:cTn id="114" dur="500"/>
                                        <p:tgtEl>
                                          <p:spTgt spid="2">
                                            <p:graphicEl>
                                              <a:dgm id="{6ACCAADF-31C9-46A1-905F-70763B5C506D}"/>
                                            </p:graphicEl>
                                          </p:spTgt>
                                        </p:tgtEl>
                                      </p:cBhvr>
                                    </p:animEffect>
                                    <p:anim calcmode="lin" valueType="num">
                                      <p:cBhvr>
                                        <p:cTn id="115" dur="500" fill="hold"/>
                                        <p:tgtEl>
                                          <p:spTgt spid="2">
                                            <p:graphicEl>
                                              <a:dgm id="{6ACCAADF-31C9-46A1-905F-70763B5C506D}"/>
                                            </p:graphicEl>
                                          </p:spTgt>
                                        </p:tgtEl>
                                        <p:attrNameLst>
                                          <p:attrName>ppt_x</p:attrName>
                                        </p:attrNameLst>
                                      </p:cBhvr>
                                      <p:tavLst>
                                        <p:tav tm="0">
                                          <p:val>
                                            <p:fltVal val="0.5"/>
                                          </p:val>
                                        </p:tav>
                                        <p:tav tm="100000">
                                          <p:val>
                                            <p:strVal val="#ppt_x"/>
                                          </p:val>
                                        </p:tav>
                                      </p:tavLst>
                                    </p:anim>
                                    <p:anim calcmode="lin" valueType="num">
                                      <p:cBhvr>
                                        <p:cTn id="116" dur="500" fill="hold"/>
                                        <p:tgtEl>
                                          <p:spTgt spid="2">
                                            <p:graphicEl>
                                              <a:dgm id="{6ACCAADF-31C9-46A1-905F-70763B5C506D}"/>
                                            </p:graphicEl>
                                          </p:spTgt>
                                        </p:tgtEl>
                                        <p:attrNameLst>
                                          <p:attrName>ppt_y</p:attrName>
                                        </p:attrNameLst>
                                      </p:cBhvr>
                                      <p:tavLst>
                                        <p:tav tm="0">
                                          <p:val>
                                            <p:fltVal val="0.5"/>
                                          </p:val>
                                        </p:tav>
                                        <p:tav tm="100000">
                                          <p:val>
                                            <p:strVal val="#ppt_y"/>
                                          </p:val>
                                        </p:tav>
                                      </p:tavLst>
                                    </p:anim>
                                  </p:childTnLst>
                                </p:cTn>
                              </p:par>
                              <p:par>
                                <p:cTn id="117" presetID="53" presetClass="entr" presetSubtype="528" fill="hold" grpId="0" nodeType="withEffect">
                                  <p:stCondLst>
                                    <p:cond delay="0"/>
                                  </p:stCondLst>
                                  <p:childTnLst>
                                    <p:set>
                                      <p:cBhvr>
                                        <p:cTn id="118" dur="1" fill="hold">
                                          <p:stCondLst>
                                            <p:cond delay="0"/>
                                          </p:stCondLst>
                                        </p:cTn>
                                        <p:tgtEl>
                                          <p:spTgt spid="2">
                                            <p:graphicEl>
                                              <a:dgm id="{CD6D75BF-4ED0-41B4-A533-A353FDC7FBDB}"/>
                                            </p:graphicEl>
                                          </p:spTgt>
                                        </p:tgtEl>
                                        <p:attrNameLst>
                                          <p:attrName>style.visibility</p:attrName>
                                        </p:attrNameLst>
                                      </p:cBhvr>
                                      <p:to>
                                        <p:strVal val="visible"/>
                                      </p:to>
                                    </p:set>
                                    <p:anim calcmode="lin" valueType="num">
                                      <p:cBhvr>
                                        <p:cTn id="119" dur="500" fill="hold"/>
                                        <p:tgtEl>
                                          <p:spTgt spid="2">
                                            <p:graphicEl>
                                              <a:dgm id="{CD6D75BF-4ED0-41B4-A533-A353FDC7FBDB}"/>
                                            </p:graphicEl>
                                          </p:spTgt>
                                        </p:tgtEl>
                                        <p:attrNameLst>
                                          <p:attrName>ppt_w</p:attrName>
                                        </p:attrNameLst>
                                      </p:cBhvr>
                                      <p:tavLst>
                                        <p:tav tm="0">
                                          <p:val>
                                            <p:fltVal val="0"/>
                                          </p:val>
                                        </p:tav>
                                        <p:tav tm="100000">
                                          <p:val>
                                            <p:strVal val="#ppt_w"/>
                                          </p:val>
                                        </p:tav>
                                      </p:tavLst>
                                    </p:anim>
                                    <p:anim calcmode="lin" valueType="num">
                                      <p:cBhvr>
                                        <p:cTn id="120" dur="500" fill="hold"/>
                                        <p:tgtEl>
                                          <p:spTgt spid="2">
                                            <p:graphicEl>
                                              <a:dgm id="{CD6D75BF-4ED0-41B4-A533-A353FDC7FBDB}"/>
                                            </p:graphicEl>
                                          </p:spTgt>
                                        </p:tgtEl>
                                        <p:attrNameLst>
                                          <p:attrName>ppt_h</p:attrName>
                                        </p:attrNameLst>
                                      </p:cBhvr>
                                      <p:tavLst>
                                        <p:tav tm="0">
                                          <p:val>
                                            <p:fltVal val="0"/>
                                          </p:val>
                                        </p:tav>
                                        <p:tav tm="100000">
                                          <p:val>
                                            <p:strVal val="#ppt_h"/>
                                          </p:val>
                                        </p:tav>
                                      </p:tavLst>
                                    </p:anim>
                                    <p:animEffect transition="in" filter="fade">
                                      <p:cBhvr>
                                        <p:cTn id="121" dur="500"/>
                                        <p:tgtEl>
                                          <p:spTgt spid="2">
                                            <p:graphicEl>
                                              <a:dgm id="{CD6D75BF-4ED0-41B4-A533-A353FDC7FBDB}"/>
                                            </p:graphicEl>
                                          </p:spTgt>
                                        </p:tgtEl>
                                      </p:cBhvr>
                                    </p:animEffect>
                                    <p:anim calcmode="lin" valueType="num">
                                      <p:cBhvr>
                                        <p:cTn id="122" dur="500" fill="hold"/>
                                        <p:tgtEl>
                                          <p:spTgt spid="2">
                                            <p:graphicEl>
                                              <a:dgm id="{CD6D75BF-4ED0-41B4-A533-A353FDC7FBDB}"/>
                                            </p:graphicEl>
                                          </p:spTgt>
                                        </p:tgtEl>
                                        <p:attrNameLst>
                                          <p:attrName>ppt_x</p:attrName>
                                        </p:attrNameLst>
                                      </p:cBhvr>
                                      <p:tavLst>
                                        <p:tav tm="0">
                                          <p:val>
                                            <p:fltVal val="0.5"/>
                                          </p:val>
                                        </p:tav>
                                        <p:tav tm="100000">
                                          <p:val>
                                            <p:strVal val="#ppt_x"/>
                                          </p:val>
                                        </p:tav>
                                      </p:tavLst>
                                    </p:anim>
                                    <p:anim calcmode="lin" valueType="num">
                                      <p:cBhvr>
                                        <p:cTn id="123" dur="500" fill="hold"/>
                                        <p:tgtEl>
                                          <p:spTgt spid="2">
                                            <p:graphicEl>
                                              <a:dgm id="{CD6D75BF-4ED0-41B4-A533-A353FDC7FBDB}"/>
                                            </p:graphicEl>
                                          </p:spTgt>
                                        </p:tgtEl>
                                        <p:attrNameLst>
                                          <p:attrName>ppt_y</p:attrName>
                                        </p:attrNameLst>
                                      </p:cBhvr>
                                      <p:tavLst>
                                        <p:tav tm="0">
                                          <p:val>
                                            <p:fltVal val="0.5"/>
                                          </p:val>
                                        </p:tav>
                                        <p:tav tm="100000">
                                          <p:val>
                                            <p:strVal val="#ppt_y"/>
                                          </p:val>
                                        </p:tav>
                                      </p:tavLst>
                                    </p:anim>
                                  </p:childTnLst>
                                </p:cTn>
                              </p:par>
                            </p:childTnLst>
                          </p:cTn>
                        </p:par>
                      </p:childTnLst>
                    </p:cTn>
                  </p:par>
                  <p:par>
                    <p:cTn id="124" fill="hold">
                      <p:stCondLst>
                        <p:cond delay="indefinite"/>
                      </p:stCondLst>
                      <p:childTnLst>
                        <p:par>
                          <p:cTn id="125" fill="hold">
                            <p:stCondLst>
                              <p:cond delay="0"/>
                            </p:stCondLst>
                            <p:childTnLst>
                              <p:par>
                                <p:cTn id="126" presetID="53" presetClass="entr" presetSubtype="528" fill="hold" grpId="0" nodeType="clickEffect">
                                  <p:stCondLst>
                                    <p:cond delay="0"/>
                                  </p:stCondLst>
                                  <p:childTnLst>
                                    <p:set>
                                      <p:cBhvr>
                                        <p:cTn id="127" dur="1" fill="hold">
                                          <p:stCondLst>
                                            <p:cond delay="0"/>
                                          </p:stCondLst>
                                        </p:cTn>
                                        <p:tgtEl>
                                          <p:spTgt spid="2">
                                            <p:graphicEl>
                                              <a:dgm id="{DA3603ED-7447-4909-B2D7-C883CA584045}"/>
                                            </p:graphicEl>
                                          </p:spTgt>
                                        </p:tgtEl>
                                        <p:attrNameLst>
                                          <p:attrName>style.visibility</p:attrName>
                                        </p:attrNameLst>
                                      </p:cBhvr>
                                      <p:to>
                                        <p:strVal val="visible"/>
                                      </p:to>
                                    </p:set>
                                    <p:anim calcmode="lin" valueType="num">
                                      <p:cBhvr>
                                        <p:cTn id="128" dur="500" fill="hold"/>
                                        <p:tgtEl>
                                          <p:spTgt spid="2">
                                            <p:graphicEl>
                                              <a:dgm id="{DA3603ED-7447-4909-B2D7-C883CA584045}"/>
                                            </p:graphicEl>
                                          </p:spTgt>
                                        </p:tgtEl>
                                        <p:attrNameLst>
                                          <p:attrName>ppt_w</p:attrName>
                                        </p:attrNameLst>
                                      </p:cBhvr>
                                      <p:tavLst>
                                        <p:tav tm="0">
                                          <p:val>
                                            <p:fltVal val="0"/>
                                          </p:val>
                                        </p:tav>
                                        <p:tav tm="100000">
                                          <p:val>
                                            <p:strVal val="#ppt_w"/>
                                          </p:val>
                                        </p:tav>
                                      </p:tavLst>
                                    </p:anim>
                                    <p:anim calcmode="lin" valueType="num">
                                      <p:cBhvr>
                                        <p:cTn id="129" dur="500" fill="hold"/>
                                        <p:tgtEl>
                                          <p:spTgt spid="2">
                                            <p:graphicEl>
                                              <a:dgm id="{DA3603ED-7447-4909-B2D7-C883CA584045}"/>
                                            </p:graphicEl>
                                          </p:spTgt>
                                        </p:tgtEl>
                                        <p:attrNameLst>
                                          <p:attrName>ppt_h</p:attrName>
                                        </p:attrNameLst>
                                      </p:cBhvr>
                                      <p:tavLst>
                                        <p:tav tm="0">
                                          <p:val>
                                            <p:fltVal val="0"/>
                                          </p:val>
                                        </p:tav>
                                        <p:tav tm="100000">
                                          <p:val>
                                            <p:strVal val="#ppt_h"/>
                                          </p:val>
                                        </p:tav>
                                      </p:tavLst>
                                    </p:anim>
                                    <p:animEffect transition="in" filter="fade">
                                      <p:cBhvr>
                                        <p:cTn id="130" dur="500"/>
                                        <p:tgtEl>
                                          <p:spTgt spid="2">
                                            <p:graphicEl>
                                              <a:dgm id="{DA3603ED-7447-4909-B2D7-C883CA584045}"/>
                                            </p:graphicEl>
                                          </p:spTgt>
                                        </p:tgtEl>
                                      </p:cBhvr>
                                    </p:animEffect>
                                    <p:anim calcmode="lin" valueType="num">
                                      <p:cBhvr>
                                        <p:cTn id="131" dur="500" fill="hold"/>
                                        <p:tgtEl>
                                          <p:spTgt spid="2">
                                            <p:graphicEl>
                                              <a:dgm id="{DA3603ED-7447-4909-B2D7-C883CA584045}"/>
                                            </p:graphicEl>
                                          </p:spTgt>
                                        </p:tgtEl>
                                        <p:attrNameLst>
                                          <p:attrName>ppt_x</p:attrName>
                                        </p:attrNameLst>
                                      </p:cBhvr>
                                      <p:tavLst>
                                        <p:tav tm="0">
                                          <p:val>
                                            <p:fltVal val="0.5"/>
                                          </p:val>
                                        </p:tav>
                                        <p:tav tm="100000">
                                          <p:val>
                                            <p:strVal val="#ppt_x"/>
                                          </p:val>
                                        </p:tav>
                                      </p:tavLst>
                                    </p:anim>
                                    <p:anim calcmode="lin" valueType="num">
                                      <p:cBhvr>
                                        <p:cTn id="132" dur="500" fill="hold"/>
                                        <p:tgtEl>
                                          <p:spTgt spid="2">
                                            <p:graphicEl>
                                              <a:dgm id="{DA3603ED-7447-4909-B2D7-C883CA584045}"/>
                                            </p:graphicEl>
                                          </p:spTgt>
                                        </p:tgtEl>
                                        <p:attrNameLst>
                                          <p:attrName>ppt_y</p:attrName>
                                        </p:attrNameLst>
                                      </p:cBhvr>
                                      <p:tavLst>
                                        <p:tav tm="0">
                                          <p:val>
                                            <p:fltVal val="0.5"/>
                                          </p:val>
                                        </p:tav>
                                        <p:tav tm="100000">
                                          <p:val>
                                            <p:strVal val="#ppt_y"/>
                                          </p:val>
                                        </p:tav>
                                      </p:tavLst>
                                    </p:anim>
                                  </p:childTnLst>
                                </p:cTn>
                              </p:par>
                              <p:par>
                                <p:cTn id="133" presetID="53" presetClass="entr" presetSubtype="528" fill="hold" grpId="0" nodeType="withEffect">
                                  <p:stCondLst>
                                    <p:cond delay="0"/>
                                  </p:stCondLst>
                                  <p:childTnLst>
                                    <p:set>
                                      <p:cBhvr>
                                        <p:cTn id="134" dur="1" fill="hold">
                                          <p:stCondLst>
                                            <p:cond delay="0"/>
                                          </p:stCondLst>
                                        </p:cTn>
                                        <p:tgtEl>
                                          <p:spTgt spid="2">
                                            <p:graphicEl>
                                              <a:dgm id="{EBB65FFF-2407-4473-9753-6A03F54CB4D5}"/>
                                            </p:graphicEl>
                                          </p:spTgt>
                                        </p:tgtEl>
                                        <p:attrNameLst>
                                          <p:attrName>style.visibility</p:attrName>
                                        </p:attrNameLst>
                                      </p:cBhvr>
                                      <p:to>
                                        <p:strVal val="visible"/>
                                      </p:to>
                                    </p:set>
                                    <p:anim calcmode="lin" valueType="num">
                                      <p:cBhvr>
                                        <p:cTn id="135" dur="500" fill="hold"/>
                                        <p:tgtEl>
                                          <p:spTgt spid="2">
                                            <p:graphicEl>
                                              <a:dgm id="{EBB65FFF-2407-4473-9753-6A03F54CB4D5}"/>
                                            </p:graphicEl>
                                          </p:spTgt>
                                        </p:tgtEl>
                                        <p:attrNameLst>
                                          <p:attrName>ppt_w</p:attrName>
                                        </p:attrNameLst>
                                      </p:cBhvr>
                                      <p:tavLst>
                                        <p:tav tm="0">
                                          <p:val>
                                            <p:fltVal val="0"/>
                                          </p:val>
                                        </p:tav>
                                        <p:tav tm="100000">
                                          <p:val>
                                            <p:strVal val="#ppt_w"/>
                                          </p:val>
                                        </p:tav>
                                      </p:tavLst>
                                    </p:anim>
                                    <p:anim calcmode="lin" valueType="num">
                                      <p:cBhvr>
                                        <p:cTn id="136" dur="500" fill="hold"/>
                                        <p:tgtEl>
                                          <p:spTgt spid="2">
                                            <p:graphicEl>
                                              <a:dgm id="{EBB65FFF-2407-4473-9753-6A03F54CB4D5}"/>
                                            </p:graphicEl>
                                          </p:spTgt>
                                        </p:tgtEl>
                                        <p:attrNameLst>
                                          <p:attrName>ppt_h</p:attrName>
                                        </p:attrNameLst>
                                      </p:cBhvr>
                                      <p:tavLst>
                                        <p:tav tm="0">
                                          <p:val>
                                            <p:fltVal val="0"/>
                                          </p:val>
                                        </p:tav>
                                        <p:tav tm="100000">
                                          <p:val>
                                            <p:strVal val="#ppt_h"/>
                                          </p:val>
                                        </p:tav>
                                      </p:tavLst>
                                    </p:anim>
                                    <p:animEffect transition="in" filter="fade">
                                      <p:cBhvr>
                                        <p:cTn id="137" dur="500"/>
                                        <p:tgtEl>
                                          <p:spTgt spid="2">
                                            <p:graphicEl>
                                              <a:dgm id="{EBB65FFF-2407-4473-9753-6A03F54CB4D5}"/>
                                            </p:graphicEl>
                                          </p:spTgt>
                                        </p:tgtEl>
                                      </p:cBhvr>
                                    </p:animEffect>
                                    <p:anim calcmode="lin" valueType="num">
                                      <p:cBhvr>
                                        <p:cTn id="138" dur="500" fill="hold"/>
                                        <p:tgtEl>
                                          <p:spTgt spid="2">
                                            <p:graphicEl>
                                              <a:dgm id="{EBB65FFF-2407-4473-9753-6A03F54CB4D5}"/>
                                            </p:graphicEl>
                                          </p:spTgt>
                                        </p:tgtEl>
                                        <p:attrNameLst>
                                          <p:attrName>ppt_x</p:attrName>
                                        </p:attrNameLst>
                                      </p:cBhvr>
                                      <p:tavLst>
                                        <p:tav tm="0">
                                          <p:val>
                                            <p:fltVal val="0.5"/>
                                          </p:val>
                                        </p:tav>
                                        <p:tav tm="100000">
                                          <p:val>
                                            <p:strVal val="#ppt_x"/>
                                          </p:val>
                                        </p:tav>
                                      </p:tavLst>
                                    </p:anim>
                                    <p:anim calcmode="lin" valueType="num">
                                      <p:cBhvr>
                                        <p:cTn id="139" dur="500" fill="hold"/>
                                        <p:tgtEl>
                                          <p:spTgt spid="2">
                                            <p:graphicEl>
                                              <a:dgm id="{EBB65FFF-2407-4473-9753-6A03F54CB4D5}"/>
                                            </p:graphicEl>
                                          </p:spTgt>
                                        </p:tgtEl>
                                        <p:attrNameLst>
                                          <p:attrName>ppt_y</p:attrName>
                                        </p:attrNameLst>
                                      </p:cBhvr>
                                      <p:tavLst>
                                        <p:tav tm="0">
                                          <p:val>
                                            <p:fltVal val="0.5"/>
                                          </p:val>
                                        </p:tav>
                                        <p:tav tm="100000">
                                          <p:val>
                                            <p:strVal val="#ppt_y"/>
                                          </p:val>
                                        </p:tav>
                                      </p:tavLst>
                                    </p:anim>
                                  </p:childTnLst>
                                </p:cTn>
                              </p:par>
                            </p:childTnLst>
                          </p:cTn>
                        </p:par>
                      </p:childTnLst>
                    </p:cTn>
                  </p:par>
                  <p:par>
                    <p:cTn id="140" fill="hold">
                      <p:stCondLst>
                        <p:cond delay="indefinite"/>
                      </p:stCondLst>
                      <p:childTnLst>
                        <p:par>
                          <p:cTn id="141" fill="hold">
                            <p:stCondLst>
                              <p:cond delay="0"/>
                            </p:stCondLst>
                            <p:childTnLst>
                              <p:par>
                                <p:cTn id="142" presetID="53" presetClass="entr" presetSubtype="528" fill="hold" grpId="0" nodeType="clickEffect">
                                  <p:stCondLst>
                                    <p:cond delay="0"/>
                                  </p:stCondLst>
                                  <p:childTnLst>
                                    <p:set>
                                      <p:cBhvr>
                                        <p:cTn id="143" dur="1" fill="hold">
                                          <p:stCondLst>
                                            <p:cond delay="0"/>
                                          </p:stCondLst>
                                        </p:cTn>
                                        <p:tgtEl>
                                          <p:spTgt spid="2">
                                            <p:graphicEl>
                                              <a:dgm id="{BE03DEE8-51D7-4B14-BB9F-DD009BFB9EE5}"/>
                                            </p:graphicEl>
                                          </p:spTgt>
                                        </p:tgtEl>
                                        <p:attrNameLst>
                                          <p:attrName>style.visibility</p:attrName>
                                        </p:attrNameLst>
                                      </p:cBhvr>
                                      <p:to>
                                        <p:strVal val="visible"/>
                                      </p:to>
                                    </p:set>
                                    <p:anim calcmode="lin" valueType="num">
                                      <p:cBhvr>
                                        <p:cTn id="144" dur="500" fill="hold"/>
                                        <p:tgtEl>
                                          <p:spTgt spid="2">
                                            <p:graphicEl>
                                              <a:dgm id="{BE03DEE8-51D7-4B14-BB9F-DD009BFB9EE5}"/>
                                            </p:graphicEl>
                                          </p:spTgt>
                                        </p:tgtEl>
                                        <p:attrNameLst>
                                          <p:attrName>ppt_w</p:attrName>
                                        </p:attrNameLst>
                                      </p:cBhvr>
                                      <p:tavLst>
                                        <p:tav tm="0">
                                          <p:val>
                                            <p:fltVal val="0"/>
                                          </p:val>
                                        </p:tav>
                                        <p:tav tm="100000">
                                          <p:val>
                                            <p:strVal val="#ppt_w"/>
                                          </p:val>
                                        </p:tav>
                                      </p:tavLst>
                                    </p:anim>
                                    <p:anim calcmode="lin" valueType="num">
                                      <p:cBhvr>
                                        <p:cTn id="145" dur="500" fill="hold"/>
                                        <p:tgtEl>
                                          <p:spTgt spid="2">
                                            <p:graphicEl>
                                              <a:dgm id="{BE03DEE8-51D7-4B14-BB9F-DD009BFB9EE5}"/>
                                            </p:graphicEl>
                                          </p:spTgt>
                                        </p:tgtEl>
                                        <p:attrNameLst>
                                          <p:attrName>ppt_h</p:attrName>
                                        </p:attrNameLst>
                                      </p:cBhvr>
                                      <p:tavLst>
                                        <p:tav tm="0">
                                          <p:val>
                                            <p:fltVal val="0"/>
                                          </p:val>
                                        </p:tav>
                                        <p:tav tm="100000">
                                          <p:val>
                                            <p:strVal val="#ppt_h"/>
                                          </p:val>
                                        </p:tav>
                                      </p:tavLst>
                                    </p:anim>
                                    <p:animEffect transition="in" filter="fade">
                                      <p:cBhvr>
                                        <p:cTn id="146" dur="500"/>
                                        <p:tgtEl>
                                          <p:spTgt spid="2">
                                            <p:graphicEl>
                                              <a:dgm id="{BE03DEE8-51D7-4B14-BB9F-DD009BFB9EE5}"/>
                                            </p:graphicEl>
                                          </p:spTgt>
                                        </p:tgtEl>
                                      </p:cBhvr>
                                    </p:animEffect>
                                    <p:anim calcmode="lin" valueType="num">
                                      <p:cBhvr>
                                        <p:cTn id="147" dur="500" fill="hold"/>
                                        <p:tgtEl>
                                          <p:spTgt spid="2">
                                            <p:graphicEl>
                                              <a:dgm id="{BE03DEE8-51D7-4B14-BB9F-DD009BFB9EE5}"/>
                                            </p:graphicEl>
                                          </p:spTgt>
                                        </p:tgtEl>
                                        <p:attrNameLst>
                                          <p:attrName>ppt_x</p:attrName>
                                        </p:attrNameLst>
                                      </p:cBhvr>
                                      <p:tavLst>
                                        <p:tav tm="0">
                                          <p:val>
                                            <p:fltVal val="0.5"/>
                                          </p:val>
                                        </p:tav>
                                        <p:tav tm="100000">
                                          <p:val>
                                            <p:strVal val="#ppt_x"/>
                                          </p:val>
                                        </p:tav>
                                      </p:tavLst>
                                    </p:anim>
                                    <p:anim calcmode="lin" valueType="num">
                                      <p:cBhvr>
                                        <p:cTn id="148" dur="500" fill="hold"/>
                                        <p:tgtEl>
                                          <p:spTgt spid="2">
                                            <p:graphicEl>
                                              <a:dgm id="{BE03DEE8-51D7-4B14-BB9F-DD009BFB9EE5}"/>
                                            </p:graphicEl>
                                          </p:spTgt>
                                        </p:tgtEl>
                                        <p:attrNameLst>
                                          <p:attrName>ppt_y</p:attrName>
                                        </p:attrNameLst>
                                      </p:cBhvr>
                                      <p:tavLst>
                                        <p:tav tm="0">
                                          <p:val>
                                            <p:fltVal val="0.5"/>
                                          </p:val>
                                        </p:tav>
                                        <p:tav tm="100000">
                                          <p:val>
                                            <p:strVal val="#ppt_y"/>
                                          </p:val>
                                        </p:tav>
                                      </p:tavLst>
                                    </p:anim>
                                  </p:childTnLst>
                                </p:cTn>
                              </p:par>
                              <p:par>
                                <p:cTn id="149" presetID="53" presetClass="entr" presetSubtype="528" fill="hold" grpId="0" nodeType="withEffect">
                                  <p:stCondLst>
                                    <p:cond delay="0"/>
                                  </p:stCondLst>
                                  <p:childTnLst>
                                    <p:set>
                                      <p:cBhvr>
                                        <p:cTn id="150" dur="1" fill="hold">
                                          <p:stCondLst>
                                            <p:cond delay="0"/>
                                          </p:stCondLst>
                                        </p:cTn>
                                        <p:tgtEl>
                                          <p:spTgt spid="2">
                                            <p:graphicEl>
                                              <a:dgm id="{57BE146A-3547-4219-95B5-EAC900B8A423}"/>
                                            </p:graphicEl>
                                          </p:spTgt>
                                        </p:tgtEl>
                                        <p:attrNameLst>
                                          <p:attrName>style.visibility</p:attrName>
                                        </p:attrNameLst>
                                      </p:cBhvr>
                                      <p:to>
                                        <p:strVal val="visible"/>
                                      </p:to>
                                    </p:set>
                                    <p:anim calcmode="lin" valueType="num">
                                      <p:cBhvr>
                                        <p:cTn id="151" dur="500" fill="hold"/>
                                        <p:tgtEl>
                                          <p:spTgt spid="2">
                                            <p:graphicEl>
                                              <a:dgm id="{57BE146A-3547-4219-95B5-EAC900B8A423}"/>
                                            </p:graphicEl>
                                          </p:spTgt>
                                        </p:tgtEl>
                                        <p:attrNameLst>
                                          <p:attrName>ppt_w</p:attrName>
                                        </p:attrNameLst>
                                      </p:cBhvr>
                                      <p:tavLst>
                                        <p:tav tm="0">
                                          <p:val>
                                            <p:fltVal val="0"/>
                                          </p:val>
                                        </p:tav>
                                        <p:tav tm="100000">
                                          <p:val>
                                            <p:strVal val="#ppt_w"/>
                                          </p:val>
                                        </p:tav>
                                      </p:tavLst>
                                    </p:anim>
                                    <p:anim calcmode="lin" valueType="num">
                                      <p:cBhvr>
                                        <p:cTn id="152" dur="500" fill="hold"/>
                                        <p:tgtEl>
                                          <p:spTgt spid="2">
                                            <p:graphicEl>
                                              <a:dgm id="{57BE146A-3547-4219-95B5-EAC900B8A423}"/>
                                            </p:graphicEl>
                                          </p:spTgt>
                                        </p:tgtEl>
                                        <p:attrNameLst>
                                          <p:attrName>ppt_h</p:attrName>
                                        </p:attrNameLst>
                                      </p:cBhvr>
                                      <p:tavLst>
                                        <p:tav tm="0">
                                          <p:val>
                                            <p:fltVal val="0"/>
                                          </p:val>
                                        </p:tav>
                                        <p:tav tm="100000">
                                          <p:val>
                                            <p:strVal val="#ppt_h"/>
                                          </p:val>
                                        </p:tav>
                                      </p:tavLst>
                                    </p:anim>
                                    <p:animEffect transition="in" filter="fade">
                                      <p:cBhvr>
                                        <p:cTn id="153" dur="500"/>
                                        <p:tgtEl>
                                          <p:spTgt spid="2">
                                            <p:graphicEl>
                                              <a:dgm id="{57BE146A-3547-4219-95B5-EAC900B8A423}"/>
                                            </p:graphicEl>
                                          </p:spTgt>
                                        </p:tgtEl>
                                      </p:cBhvr>
                                    </p:animEffect>
                                    <p:anim calcmode="lin" valueType="num">
                                      <p:cBhvr>
                                        <p:cTn id="154" dur="500" fill="hold"/>
                                        <p:tgtEl>
                                          <p:spTgt spid="2">
                                            <p:graphicEl>
                                              <a:dgm id="{57BE146A-3547-4219-95B5-EAC900B8A423}"/>
                                            </p:graphicEl>
                                          </p:spTgt>
                                        </p:tgtEl>
                                        <p:attrNameLst>
                                          <p:attrName>ppt_x</p:attrName>
                                        </p:attrNameLst>
                                      </p:cBhvr>
                                      <p:tavLst>
                                        <p:tav tm="0">
                                          <p:val>
                                            <p:fltVal val="0.5"/>
                                          </p:val>
                                        </p:tav>
                                        <p:tav tm="100000">
                                          <p:val>
                                            <p:strVal val="#ppt_x"/>
                                          </p:val>
                                        </p:tav>
                                      </p:tavLst>
                                    </p:anim>
                                    <p:anim calcmode="lin" valueType="num">
                                      <p:cBhvr>
                                        <p:cTn id="155" dur="500" fill="hold"/>
                                        <p:tgtEl>
                                          <p:spTgt spid="2">
                                            <p:graphicEl>
                                              <a:dgm id="{57BE146A-3547-4219-95B5-EAC900B8A423}"/>
                                            </p:graphicEl>
                                          </p:spTgt>
                                        </p:tgtEl>
                                        <p:attrNameLst>
                                          <p:attrName>ppt_y</p:attrName>
                                        </p:attrNameLst>
                                      </p:cBhvr>
                                      <p:tavLst>
                                        <p:tav tm="0">
                                          <p:val>
                                            <p:fltVal val="0.5"/>
                                          </p:val>
                                        </p:tav>
                                        <p:tav tm="100000">
                                          <p:val>
                                            <p:strVal val="#ppt_y"/>
                                          </p:val>
                                        </p:tav>
                                      </p:tavLst>
                                    </p:anim>
                                  </p:childTnLst>
                                </p:cTn>
                              </p:par>
                            </p:childTnLst>
                          </p:cTn>
                        </p:par>
                      </p:childTnLst>
                    </p:cTn>
                  </p:par>
                  <p:par>
                    <p:cTn id="156" fill="hold">
                      <p:stCondLst>
                        <p:cond delay="indefinite"/>
                      </p:stCondLst>
                      <p:childTnLst>
                        <p:par>
                          <p:cTn id="157" fill="hold">
                            <p:stCondLst>
                              <p:cond delay="0"/>
                            </p:stCondLst>
                            <p:childTnLst>
                              <p:par>
                                <p:cTn id="158" presetID="53" presetClass="entr" presetSubtype="528" fill="hold" grpId="0" nodeType="clickEffect">
                                  <p:stCondLst>
                                    <p:cond delay="0"/>
                                  </p:stCondLst>
                                  <p:childTnLst>
                                    <p:set>
                                      <p:cBhvr>
                                        <p:cTn id="159" dur="1" fill="hold">
                                          <p:stCondLst>
                                            <p:cond delay="0"/>
                                          </p:stCondLst>
                                        </p:cTn>
                                        <p:tgtEl>
                                          <p:spTgt spid="2">
                                            <p:graphicEl>
                                              <a:dgm id="{25558FB6-0C08-47B1-8165-5A595B40548B}"/>
                                            </p:graphicEl>
                                          </p:spTgt>
                                        </p:tgtEl>
                                        <p:attrNameLst>
                                          <p:attrName>style.visibility</p:attrName>
                                        </p:attrNameLst>
                                      </p:cBhvr>
                                      <p:to>
                                        <p:strVal val="visible"/>
                                      </p:to>
                                    </p:set>
                                    <p:anim calcmode="lin" valueType="num">
                                      <p:cBhvr>
                                        <p:cTn id="160" dur="500" fill="hold"/>
                                        <p:tgtEl>
                                          <p:spTgt spid="2">
                                            <p:graphicEl>
                                              <a:dgm id="{25558FB6-0C08-47B1-8165-5A595B40548B}"/>
                                            </p:graphicEl>
                                          </p:spTgt>
                                        </p:tgtEl>
                                        <p:attrNameLst>
                                          <p:attrName>ppt_w</p:attrName>
                                        </p:attrNameLst>
                                      </p:cBhvr>
                                      <p:tavLst>
                                        <p:tav tm="0">
                                          <p:val>
                                            <p:fltVal val="0"/>
                                          </p:val>
                                        </p:tav>
                                        <p:tav tm="100000">
                                          <p:val>
                                            <p:strVal val="#ppt_w"/>
                                          </p:val>
                                        </p:tav>
                                      </p:tavLst>
                                    </p:anim>
                                    <p:anim calcmode="lin" valueType="num">
                                      <p:cBhvr>
                                        <p:cTn id="161" dur="500" fill="hold"/>
                                        <p:tgtEl>
                                          <p:spTgt spid="2">
                                            <p:graphicEl>
                                              <a:dgm id="{25558FB6-0C08-47B1-8165-5A595B40548B}"/>
                                            </p:graphicEl>
                                          </p:spTgt>
                                        </p:tgtEl>
                                        <p:attrNameLst>
                                          <p:attrName>ppt_h</p:attrName>
                                        </p:attrNameLst>
                                      </p:cBhvr>
                                      <p:tavLst>
                                        <p:tav tm="0">
                                          <p:val>
                                            <p:fltVal val="0"/>
                                          </p:val>
                                        </p:tav>
                                        <p:tav tm="100000">
                                          <p:val>
                                            <p:strVal val="#ppt_h"/>
                                          </p:val>
                                        </p:tav>
                                      </p:tavLst>
                                    </p:anim>
                                    <p:animEffect transition="in" filter="fade">
                                      <p:cBhvr>
                                        <p:cTn id="162" dur="500"/>
                                        <p:tgtEl>
                                          <p:spTgt spid="2">
                                            <p:graphicEl>
                                              <a:dgm id="{25558FB6-0C08-47B1-8165-5A595B40548B}"/>
                                            </p:graphicEl>
                                          </p:spTgt>
                                        </p:tgtEl>
                                      </p:cBhvr>
                                    </p:animEffect>
                                    <p:anim calcmode="lin" valueType="num">
                                      <p:cBhvr>
                                        <p:cTn id="163" dur="500" fill="hold"/>
                                        <p:tgtEl>
                                          <p:spTgt spid="2">
                                            <p:graphicEl>
                                              <a:dgm id="{25558FB6-0C08-47B1-8165-5A595B40548B}"/>
                                            </p:graphicEl>
                                          </p:spTgt>
                                        </p:tgtEl>
                                        <p:attrNameLst>
                                          <p:attrName>ppt_x</p:attrName>
                                        </p:attrNameLst>
                                      </p:cBhvr>
                                      <p:tavLst>
                                        <p:tav tm="0">
                                          <p:val>
                                            <p:fltVal val="0.5"/>
                                          </p:val>
                                        </p:tav>
                                        <p:tav tm="100000">
                                          <p:val>
                                            <p:strVal val="#ppt_x"/>
                                          </p:val>
                                        </p:tav>
                                      </p:tavLst>
                                    </p:anim>
                                    <p:anim calcmode="lin" valueType="num">
                                      <p:cBhvr>
                                        <p:cTn id="164" dur="500" fill="hold"/>
                                        <p:tgtEl>
                                          <p:spTgt spid="2">
                                            <p:graphicEl>
                                              <a:dgm id="{25558FB6-0C08-47B1-8165-5A595B40548B}"/>
                                            </p:graphicEl>
                                          </p:spTgt>
                                        </p:tgtEl>
                                        <p:attrNameLst>
                                          <p:attrName>ppt_y</p:attrName>
                                        </p:attrNameLst>
                                      </p:cBhvr>
                                      <p:tavLst>
                                        <p:tav tm="0">
                                          <p:val>
                                            <p:fltVal val="0.5"/>
                                          </p:val>
                                        </p:tav>
                                        <p:tav tm="100000">
                                          <p:val>
                                            <p:strVal val="#ppt_y"/>
                                          </p:val>
                                        </p:tav>
                                      </p:tavLst>
                                    </p:anim>
                                  </p:childTnLst>
                                </p:cTn>
                              </p:par>
                              <p:par>
                                <p:cTn id="165" presetID="53" presetClass="entr" presetSubtype="528" fill="hold" grpId="0" nodeType="withEffect">
                                  <p:stCondLst>
                                    <p:cond delay="0"/>
                                  </p:stCondLst>
                                  <p:childTnLst>
                                    <p:set>
                                      <p:cBhvr>
                                        <p:cTn id="166" dur="1" fill="hold">
                                          <p:stCondLst>
                                            <p:cond delay="0"/>
                                          </p:stCondLst>
                                        </p:cTn>
                                        <p:tgtEl>
                                          <p:spTgt spid="2">
                                            <p:graphicEl>
                                              <a:dgm id="{F1C85742-4C14-4BEB-9F15-3B061186F71B}"/>
                                            </p:graphicEl>
                                          </p:spTgt>
                                        </p:tgtEl>
                                        <p:attrNameLst>
                                          <p:attrName>style.visibility</p:attrName>
                                        </p:attrNameLst>
                                      </p:cBhvr>
                                      <p:to>
                                        <p:strVal val="visible"/>
                                      </p:to>
                                    </p:set>
                                    <p:anim calcmode="lin" valueType="num">
                                      <p:cBhvr>
                                        <p:cTn id="167" dur="500" fill="hold"/>
                                        <p:tgtEl>
                                          <p:spTgt spid="2">
                                            <p:graphicEl>
                                              <a:dgm id="{F1C85742-4C14-4BEB-9F15-3B061186F71B}"/>
                                            </p:graphicEl>
                                          </p:spTgt>
                                        </p:tgtEl>
                                        <p:attrNameLst>
                                          <p:attrName>ppt_w</p:attrName>
                                        </p:attrNameLst>
                                      </p:cBhvr>
                                      <p:tavLst>
                                        <p:tav tm="0">
                                          <p:val>
                                            <p:fltVal val="0"/>
                                          </p:val>
                                        </p:tav>
                                        <p:tav tm="100000">
                                          <p:val>
                                            <p:strVal val="#ppt_w"/>
                                          </p:val>
                                        </p:tav>
                                      </p:tavLst>
                                    </p:anim>
                                    <p:anim calcmode="lin" valueType="num">
                                      <p:cBhvr>
                                        <p:cTn id="168" dur="500" fill="hold"/>
                                        <p:tgtEl>
                                          <p:spTgt spid="2">
                                            <p:graphicEl>
                                              <a:dgm id="{F1C85742-4C14-4BEB-9F15-3B061186F71B}"/>
                                            </p:graphicEl>
                                          </p:spTgt>
                                        </p:tgtEl>
                                        <p:attrNameLst>
                                          <p:attrName>ppt_h</p:attrName>
                                        </p:attrNameLst>
                                      </p:cBhvr>
                                      <p:tavLst>
                                        <p:tav tm="0">
                                          <p:val>
                                            <p:fltVal val="0"/>
                                          </p:val>
                                        </p:tav>
                                        <p:tav tm="100000">
                                          <p:val>
                                            <p:strVal val="#ppt_h"/>
                                          </p:val>
                                        </p:tav>
                                      </p:tavLst>
                                    </p:anim>
                                    <p:animEffect transition="in" filter="fade">
                                      <p:cBhvr>
                                        <p:cTn id="169" dur="500"/>
                                        <p:tgtEl>
                                          <p:spTgt spid="2">
                                            <p:graphicEl>
                                              <a:dgm id="{F1C85742-4C14-4BEB-9F15-3B061186F71B}"/>
                                            </p:graphicEl>
                                          </p:spTgt>
                                        </p:tgtEl>
                                      </p:cBhvr>
                                    </p:animEffect>
                                    <p:anim calcmode="lin" valueType="num">
                                      <p:cBhvr>
                                        <p:cTn id="170" dur="500" fill="hold"/>
                                        <p:tgtEl>
                                          <p:spTgt spid="2">
                                            <p:graphicEl>
                                              <a:dgm id="{F1C85742-4C14-4BEB-9F15-3B061186F71B}"/>
                                            </p:graphicEl>
                                          </p:spTgt>
                                        </p:tgtEl>
                                        <p:attrNameLst>
                                          <p:attrName>ppt_x</p:attrName>
                                        </p:attrNameLst>
                                      </p:cBhvr>
                                      <p:tavLst>
                                        <p:tav tm="0">
                                          <p:val>
                                            <p:fltVal val="0.5"/>
                                          </p:val>
                                        </p:tav>
                                        <p:tav tm="100000">
                                          <p:val>
                                            <p:strVal val="#ppt_x"/>
                                          </p:val>
                                        </p:tav>
                                      </p:tavLst>
                                    </p:anim>
                                    <p:anim calcmode="lin" valueType="num">
                                      <p:cBhvr>
                                        <p:cTn id="171" dur="500" fill="hold"/>
                                        <p:tgtEl>
                                          <p:spTgt spid="2">
                                            <p:graphicEl>
                                              <a:dgm id="{F1C85742-4C14-4BEB-9F15-3B061186F71B}"/>
                                            </p:graphicEl>
                                          </p:spTgt>
                                        </p:tgtEl>
                                        <p:attrNameLst>
                                          <p:attrName>ppt_y</p:attrName>
                                        </p:attrNameLst>
                                      </p:cBhvr>
                                      <p:tavLst>
                                        <p:tav tm="0">
                                          <p:val>
                                            <p:fltVal val="0.5"/>
                                          </p:val>
                                        </p:tav>
                                        <p:tav tm="100000">
                                          <p:val>
                                            <p:strVal val="#ppt_y"/>
                                          </p:val>
                                        </p:tav>
                                      </p:tavLst>
                                    </p:anim>
                                  </p:childTnLst>
                                </p:cTn>
                              </p:par>
                            </p:childTnLst>
                          </p:cTn>
                        </p:par>
                      </p:childTnLst>
                    </p:cTn>
                  </p:par>
                  <p:par>
                    <p:cTn id="172" fill="hold">
                      <p:stCondLst>
                        <p:cond delay="indefinite"/>
                      </p:stCondLst>
                      <p:childTnLst>
                        <p:par>
                          <p:cTn id="173" fill="hold">
                            <p:stCondLst>
                              <p:cond delay="0"/>
                            </p:stCondLst>
                            <p:childTnLst>
                              <p:par>
                                <p:cTn id="174" presetID="53" presetClass="entr" presetSubtype="528" fill="hold" grpId="0" nodeType="clickEffect">
                                  <p:stCondLst>
                                    <p:cond delay="0"/>
                                  </p:stCondLst>
                                  <p:childTnLst>
                                    <p:set>
                                      <p:cBhvr>
                                        <p:cTn id="175" dur="1" fill="hold">
                                          <p:stCondLst>
                                            <p:cond delay="0"/>
                                          </p:stCondLst>
                                        </p:cTn>
                                        <p:tgtEl>
                                          <p:spTgt spid="2">
                                            <p:graphicEl>
                                              <a:dgm id="{F8036777-A825-484B-8FF2-658622988686}"/>
                                            </p:graphicEl>
                                          </p:spTgt>
                                        </p:tgtEl>
                                        <p:attrNameLst>
                                          <p:attrName>style.visibility</p:attrName>
                                        </p:attrNameLst>
                                      </p:cBhvr>
                                      <p:to>
                                        <p:strVal val="visible"/>
                                      </p:to>
                                    </p:set>
                                    <p:anim calcmode="lin" valueType="num">
                                      <p:cBhvr>
                                        <p:cTn id="176" dur="500" fill="hold"/>
                                        <p:tgtEl>
                                          <p:spTgt spid="2">
                                            <p:graphicEl>
                                              <a:dgm id="{F8036777-A825-484B-8FF2-658622988686}"/>
                                            </p:graphicEl>
                                          </p:spTgt>
                                        </p:tgtEl>
                                        <p:attrNameLst>
                                          <p:attrName>ppt_w</p:attrName>
                                        </p:attrNameLst>
                                      </p:cBhvr>
                                      <p:tavLst>
                                        <p:tav tm="0">
                                          <p:val>
                                            <p:fltVal val="0"/>
                                          </p:val>
                                        </p:tav>
                                        <p:tav tm="100000">
                                          <p:val>
                                            <p:strVal val="#ppt_w"/>
                                          </p:val>
                                        </p:tav>
                                      </p:tavLst>
                                    </p:anim>
                                    <p:anim calcmode="lin" valueType="num">
                                      <p:cBhvr>
                                        <p:cTn id="177" dur="500" fill="hold"/>
                                        <p:tgtEl>
                                          <p:spTgt spid="2">
                                            <p:graphicEl>
                                              <a:dgm id="{F8036777-A825-484B-8FF2-658622988686}"/>
                                            </p:graphicEl>
                                          </p:spTgt>
                                        </p:tgtEl>
                                        <p:attrNameLst>
                                          <p:attrName>ppt_h</p:attrName>
                                        </p:attrNameLst>
                                      </p:cBhvr>
                                      <p:tavLst>
                                        <p:tav tm="0">
                                          <p:val>
                                            <p:fltVal val="0"/>
                                          </p:val>
                                        </p:tav>
                                        <p:tav tm="100000">
                                          <p:val>
                                            <p:strVal val="#ppt_h"/>
                                          </p:val>
                                        </p:tav>
                                      </p:tavLst>
                                    </p:anim>
                                    <p:animEffect transition="in" filter="fade">
                                      <p:cBhvr>
                                        <p:cTn id="178" dur="500"/>
                                        <p:tgtEl>
                                          <p:spTgt spid="2">
                                            <p:graphicEl>
                                              <a:dgm id="{F8036777-A825-484B-8FF2-658622988686}"/>
                                            </p:graphicEl>
                                          </p:spTgt>
                                        </p:tgtEl>
                                      </p:cBhvr>
                                    </p:animEffect>
                                    <p:anim calcmode="lin" valueType="num">
                                      <p:cBhvr>
                                        <p:cTn id="179" dur="500" fill="hold"/>
                                        <p:tgtEl>
                                          <p:spTgt spid="2">
                                            <p:graphicEl>
                                              <a:dgm id="{F8036777-A825-484B-8FF2-658622988686}"/>
                                            </p:graphicEl>
                                          </p:spTgt>
                                        </p:tgtEl>
                                        <p:attrNameLst>
                                          <p:attrName>ppt_x</p:attrName>
                                        </p:attrNameLst>
                                      </p:cBhvr>
                                      <p:tavLst>
                                        <p:tav tm="0">
                                          <p:val>
                                            <p:fltVal val="0.5"/>
                                          </p:val>
                                        </p:tav>
                                        <p:tav tm="100000">
                                          <p:val>
                                            <p:strVal val="#ppt_x"/>
                                          </p:val>
                                        </p:tav>
                                      </p:tavLst>
                                    </p:anim>
                                    <p:anim calcmode="lin" valueType="num">
                                      <p:cBhvr>
                                        <p:cTn id="180" dur="500" fill="hold"/>
                                        <p:tgtEl>
                                          <p:spTgt spid="2">
                                            <p:graphicEl>
                                              <a:dgm id="{F8036777-A825-484B-8FF2-658622988686}"/>
                                            </p:graphicEl>
                                          </p:spTgt>
                                        </p:tgtEl>
                                        <p:attrNameLst>
                                          <p:attrName>ppt_y</p:attrName>
                                        </p:attrNameLst>
                                      </p:cBhvr>
                                      <p:tavLst>
                                        <p:tav tm="0">
                                          <p:val>
                                            <p:fltVal val="0.5"/>
                                          </p:val>
                                        </p:tav>
                                        <p:tav tm="100000">
                                          <p:val>
                                            <p:strVal val="#ppt_y"/>
                                          </p:val>
                                        </p:tav>
                                      </p:tavLst>
                                    </p:anim>
                                  </p:childTnLst>
                                </p:cTn>
                              </p:par>
                              <p:par>
                                <p:cTn id="181" presetID="53" presetClass="entr" presetSubtype="528" fill="hold" grpId="0" nodeType="withEffect">
                                  <p:stCondLst>
                                    <p:cond delay="0"/>
                                  </p:stCondLst>
                                  <p:childTnLst>
                                    <p:set>
                                      <p:cBhvr>
                                        <p:cTn id="182" dur="1" fill="hold">
                                          <p:stCondLst>
                                            <p:cond delay="0"/>
                                          </p:stCondLst>
                                        </p:cTn>
                                        <p:tgtEl>
                                          <p:spTgt spid="2">
                                            <p:graphicEl>
                                              <a:dgm id="{D681AF7B-365F-435A-9841-CCD1DC88E788}"/>
                                            </p:graphicEl>
                                          </p:spTgt>
                                        </p:tgtEl>
                                        <p:attrNameLst>
                                          <p:attrName>style.visibility</p:attrName>
                                        </p:attrNameLst>
                                      </p:cBhvr>
                                      <p:to>
                                        <p:strVal val="visible"/>
                                      </p:to>
                                    </p:set>
                                    <p:anim calcmode="lin" valueType="num">
                                      <p:cBhvr>
                                        <p:cTn id="183" dur="500" fill="hold"/>
                                        <p:tgtEl>
                                          <p:spTgt spid="2">
                                            <p:graphicEl>
                                              <a:dgm id="{D681AF7B-365F-435A-9841-CCD1DC88E788}"/>
                                            </p:graphicEl>
                                          </p:spTgt>
                                        </p:tgtEl>
                                        <p:attrNameLst>
                                          <p:attrName>ppt_w</p:attrName>
                                        </p:attrNameLst>
                                      </p:cBhvr>
                                      <p:tavLst>
                                        <p:tav tm="0">
                                          <p:val>
                                            <p:fltVal val="0"/>
                                          </p:val>
                                        </p:tav>
                                        <p:tav tm="100000">
                                          <p:val>
                                            <p:strVal val="#ppt_w"/>
                                          </p:val>
                                        </p:tav>
                                      </p:tavLst>
                                    </p:anim>
                                    <p:anim calcmode="lin" valueType="num">
                                      <p:cBhvr>
                                        <p:cTn id="184" dur="500" fill="hold"/>
                                        <p:tgtEl>
                                          <p:spTgt spid="2">
                                            <p:graphicEl>
                                              <a:dgm id="{D681AF7B-365F-435A-9841-CCD1DC88E788}"/>
                                            </p:graphicEl>
                                          </p:spTgt>
                                        </p:tgtEl>
                                        <p:attrNameLst>
                                          <p:attrName>ppt_h</p:attrName>
                                        </p:attrNameLst>
                                      </p:cBhvr>
                                      <p:tavLst>
                                        <p:tav tm="0">
                                          <p:val>
                                            <p:fltVal val="0"/>
                                          </p:val>
                                        </p:tav>
                                        <p:tav tm="100000">
                                          <p:val>
                                            <p:strVal val="#ppt_h"/>
                                          </p:val>
                                        </p:tav>
                                      </p:tavLst>
                                    </p:anim>
                                    <p:animEffect transition="in" filter="fade">
                                      <p:cBhvr>
                                        <p:cTn id="185" dur="500"/>
                                        <p:tgtEl>
                                          <p:spTgt spid="2">
                                            <p:graphicEl>
                                              <a:dgm id="{D681AF7B-365F-435A-9841-CCD1DC88E788}"/>
                                            </p:graphicEl>
                                          </p:spTgt>
                                        </p:tgtEl>
                                      </p:cBhvr>
                                    </p:animEffect>
                                    <p:anim calcmode="lin" valueType="num">
                                      <p:cBhvr>
                                        <p:cTn id="186" dur="500" fill="hold"/>
                                        <p:tgtEl>
                                          <p:spTgt spid="2">
                                            <p:graphicEl>
                                              <a:dgm id="{D681AF7B-365F-435A-9841-CCD1DC88E788}"/>
                                            </p:graphicEl>
                                          </p:spTgt>
                                        </p:tgtEl>
                                        <p:attrNameLst>
                                          <p:attrName>ppt_x</p:attrName>
                                        </p:attrNameLst>
                                      </p:cBhvr>
                                      <p:tavLst>
                                        <p:tav tm="0">
                                          <p:val>
                                            <p:fltVal val="0.5"/>
                                          </p:val>
                                        </p:tav>
                                        <p:tav tm="100000">
                                          <p:val>
                                            <p:strVal val="#ppt_x"/>
                                          </p:val>
                                        </p:tav>
                                      </p:tavLst>
                                    </p:anim>
                                    <p:anim calcmode="lin" valueType="num">
                                      <p:cBhvr>
                                        <p:cTn id="187" dur="500" fill="hold"/>
                                        <p:tgtEl>
                                          <p:spTgt spid="2">
                                            <p:graphicEl>
                                              <a:dgm id="{D681AF7B-365F-435A-9841-CCD1DC88E788}"/>
                                            </p:graphicEl>
                                          </p:spTgt>
                                        </p:tgtEl>
                                        <p:attrNameLst>
                                          <p:attrName>ppt_y</p:attrName>
                                        </p:attrNameLst>
                                      </p:cBhvr>
                                      <p:tavLst>
                                        <p:tav tm="0">
                                          <p:val>
                                            <p:fltVal val="0.5"/>
                                          </p:val>
                                        </p:tav>
                                        <p:tav tm="100000">
                                          <p:val>
                                            <p:strVal val="#ppt_y"/>
                                          </p:val>
                                        </p:tav>
                                      </p:tavLst>
                                    </p:anim>
                                  </p:childTnLst>
                                </p:cTn>
                              </p:par>
                              <p:par>
                                <p:cTn id="188" presetID="53" presetClass="entr" presetSubtype="528" fill="hold" grpId="0" nodeType="withEffect">
                                  <p:stCondLst>
                                    <p:cond delay="0"/>
                                  </p:stCondLst>
                                  <p:childTnLst>
                                    <p:set>
                                      <p:cBhvr>
                                        <p:cTn id="189" dur="1" fill="hold">
                                          <p:stCondLst>
                                            <p:cond delay="0"/>
                                          </p:stCondLst>
                                        </p:cTn>
                                        <p:tgtEl>
                                          <p:spTgt spid="2">
                                            <p:graphicEl>
                                              <a:dgm id="{988D2314-A3C9-4DB8-B26A-F8518F38B813}"/>
                                            </p:graphicEl>
                                          </p:spTgt>
                                        </p:tgtEl>
                                        <p:attrNameLst>
                                          <p:attrName>style.visibility</p:attrName>
                                        </p:attrNameLst>
                                      </p:cBhvr>
                                      <p:to>
                                        <p:strVal val="visible"/>
                                      </p:to>
                                    </p:set>
                                    <p:anim calcmode="lin" valueType="num">
                                      <p:cBhvr>
                                        <p:cTn id="190" dur="500" fill="hold"/>
                                        <p:tgtEl>
                                          <p:spTgt spid="2">
                                            <p:graphicEl>
                                              <a:dgm id="{988D2314-A3C9-4DB8-B26A-F8518F38B813}"/>
                                            </p:graphicEl>
                                          </p:spTgt>
                                        </p:tgtEl>
                                        <p:attrNameLst>
                                          <p:attrName>ppt_w</p:attrName>
                                        </p:attrNameLst>
                                      </p:cBhvr>
                                      <p:tavLst>
                                        <p:tav tm="0">
                                          <p:val>
                                            <p:fltVal val="0"/>
                                          </p:val>
                                        </p:tav>
                                        <p:tav tm="100000">
                                          <p:val>
                                            <p:strVal val="#ppt_w"/>
                                          </p:val>
                                        </p:tav>
                                      </p:tavLst>
                                    </p:anim>
                                    <p:anim calcmode="lin" valueType="num">
                                      <p:cBhvr>
                                        <p:cTn id="191" dur="500" fill="hold"/>
                                        <p:tgtEl>
                                          <p:spTgt spid="2">
                                            <p:graphicEl>
                                              <a:dgm id="{988D2314-A3C9-4DB8-B26A-F8518F38B813}"/>
                                            </p:graphicEl>
                                          </p:spTgt>
                                        </p:tgtEl>
                                        <p:attrNameLst>
                                          <p:attrName>ppt_h</p:attrName>
                                        </p:attrNameLst>
                                      </p:cBhvr>
                                      <p:tavLst>
                                        <p:tav tm="0">
                                          <p:val>
                                            <p:fltVal val="0"/>
                                          </p:val>
                                        </p:tav>
                                        <p:tav tm="100000">
                                          <p:val>
                                            <p:strVal val="#ppt_h"/>
                                          </p:val>
                                        </p:tav>
                                      </p:tavLst>
                                    </p:anim>
                                    <p:animEffect transition="in" filter="fade">
                                      <p:cBhvr>
                                        <p:cTn id="192" dur="500"/>
                                        <p:tgtEl>
                                          <p:spTgt spid="2">
                                            <p:graphicEl>
                                              <a:dgm id="{988D2314-A3C9-4DB8-B26A-F8518F38B813}"/>
                                            </p:graphicEl>
                                          </p:spTgt>
                                        </p:tgtEl>
                                      </p:cBhvr>
                                    </p:animEffect>
                                    <p:anim calcmode="lin" valueType="num">
                                      <p:cBhvr>
                                        <p:cTn id="193" dur="500" fill="hold"/>
                                        <p:tgtEl>
                                          <p:spTgt spid="2">
                                            <p:graphicEl>
                                              <a:dgm id="{988D2314-A3C9-4DB8-B26A-F8518F38B813}"/>
                                            </p:graphicEl>
                                          </p:spTgt>
                                        </p:tgtEl>
                                        <p:attrNameLst>
                                          <p:attrName>ppt_x</p:attrName>
                                        </p:attrNameLst>
                                      </p:cBhvr>
                                      <p:tavLst>
                                        <p:tav tm="0">
                                          <p:val>
                                            <p:fltVal val="0.5"/>
                                          </p:val>
                                        </p:tav>
                                        <p:tav tm="100000">
                                          <p:val>
                                            <p:strVal val="#ppt_x"/>
                                          </p:val>
                                        </p:tav>
                                      </p:tavLst>
                                    </p:anim>
                                    <p:anim calcmode="lin" valueType="num">
                                      <p:cBhvr>
                                        <p:cTn id="194" dur="500" fill="hold"/>
                                        <p:tgtEl>
                                          <p:spTgt spid="2">
                                            <p:graphicEl>
                                              <a:dgm id="{988D2314-A3C9-4DB8-B26A-F8518F38B813}"/>
                                            </p:graphicEl>
                                          </p:spTgt>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p:bldSub>
          <a:bldDgm bld="one"/>
        </p:bldSub>
      </p:bldGraphic>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ستطيل مستدير الزوايا 1"/>
          <p:cNvSpPr/>
          <p:nvPr/>
        </p:nvSpPr>
        <p:spPr>
          <a:xfrm>
            <a:off x="395536" y="1340768"/>
            <a:ext cx="8208912" cy="3096344"/>
          </a:xfrm>
          <a:prstGeom prst="roundRect">
            <a:avLst/>
          </a:prstGeom>
        </p:spPr>
        <p:style>
          <a:lnRef idx="2">
            <a:schemeClr val="accent1"/>
          </a:lnRef>
          <a:fillRef idx="1">
            <a:schemeClr val="lt1"/>
          </a:fillRef>
          <a:effectRef idx="0">
            <a:schemeClr val="accent1"/>
          </a:effectRef>
          <a:fontRef idx="minor">
            <a:schemeClr val="dk1"/>
          </a:fontRef>
        </p:style>
        <p:txBody>
          <a:bodyPr rtlCol="1" anchor="ctr"/>
          <a:lstStyle/>
          <a:p>
            <a:pPr algn="ctr"/>
            <a:r>
              <a:rPr lang="ar-SA" sz="19900" dirty="0" smtClean="0">
                <a:solidFill>
                  <a:sysClr val="windowText" lastClr="000000"/>
                </a:solidFill>
              </a:rPr>
              <a:t>استراحة</a:t>
            </a:r>
            <a:r>
              <a:rPr lang="ar-SA" sz="19900" dirty="0" smtClean="0"/>
              <a:t> </a:t>
            </a:r>
            <a:endParaRPr lang="ar-SA" sz="19900" dirty="0"/>
          </a:p>
        </p:txBody>
      </p:sp>
    </p:spTree>
    <p:extLst>
      <p:ext uri="{BB962C8B-B14F-4D97-AF65-F5344CB8AC3E}">
        <p14:creationId xmlns:p14="http://schemas.microsoft.com/office/powerpoint/2010/main" val="1695644390"/>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مستطيل مستدير الزوايا 3"/>
          <p:cNvSpPr/>
          <p:nvPr/>
        </p:nvSpPr>
        <p:spPr>
          <a:xfrm>
            <a:off x="899592" y="1484784"/>
            <a:ext cx="7344815" cy="3816424"/>
          </a:xfrm>
          <a:prstGeom prst="roundRect">
            <a:avLst/>
          </a:prstGeom>
        </p:spPr>
        <p:style>
          <a:lnRef idx="2">
            <a:schemeClr val="accent1"/>
          </a:lnRef>
          <a:fillRef idx="1">
            <a:schemeClr val="lt1"/>
          </a:fillRef>
          <a:effectRef idx="0">
            <a:schemeClr val="accent1"/>
          </a:effectRef>
          <a:fontRef idx="minor">
            <a:schemeClr val="dk1"/>
          </a:fontRef>
        </p:style>
        <p:txBody>
          <a:bodyPr rtlCol="1" anchor="ctr"/>
          <a:lstStyle/>
          <a:p>
            <a:pPr algn="ctr"/>
            <a:r>
              <a:rPr lang="ar-SA" sz="6600" dirty="0" smtClean="0">
                <a:solidFill>
                  <a:schemeClr val="tx1"/>
                </a:solidFill>
              </a:rPr>
              <a:t>ورقة العمل (4)</a:t>
            </a:r>
          </a:p>
        </p:txBody>
      </p:sp>
    </p:spTree>
    <p:extLst>
      <p:ext uri="{BB962C8B-B14F-4D97-AF65-F5344CB8AC3E}">
        <p14:creationId xmlns:p14="http://schemas.microsoft.com/office/powerpoint/2010/main" val="2715165822"/>
      </p:ext>
    </p:extLst>
  </p:cSld>
  <p:clrMapOvr>
    <a:masterClrMapping/>
  </p:clrMapOvr>
  <mc:AlternateContent xmlns:mc="http://schemas.openxmlformats.org/markup-compatibility/2006" xmlns:p14="http://schemas.microsoft.com/office/powerpoint/2010/main">
    <mc:Choice Requires="p14">
      <p:transition spd="slow" p14:dur="1100">
        <p14:switch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ستطيل مستدير الزوايا 1"/>
          <p:cNvSpPr/>
          <p:nvPr/>
        </p:nvSpPr>
        <p:spPr>
          <a:xfrm>
            <a:off x="2771800" y="188640"/>
            <a:ext cx="3456384" cy="792088"/>
          </a:xfrm>
          <a:prstGeom prst="roundRect">
            <a:avLst/>
          </a:prstGeom>
        </p:spPr>
        <p:style>
          <a:lnRef idx="1">
            <a:schemeClr val="accent1"/>
          </a:lnRef>
          <a:fillRef idx="2">
            <a:schemeClr val="accent1"/>
          </a:fillRef>
          <a:effectRef idx="1">
            <a:schemeClr val="accent1"/>
          </a:effectRef>
          <a:fontRef idx="minor">
            <a:schemeClr val="dk1"/>
          </a:fontRef>
        </p:style>
        <p:txBody>
          <a:bodyPr rtlCol="1" anchor="ctr"/>
          <a:lstStyle/>
          <a:p>
            <a:pPr algn="ctr"/>
            <a:r>
              <a:rPr lang="ar-SA" sz="3200" b="1" dirty="0" smtClean="0"/>
              <a:t>ورقة عمل ( 4 ) </a:t>
            </a:r>
            <a:endParaRPr lang="ar-SA" sz="3200" b="1" dirty="0"/>
          </a:p>
        </p:txBody>
      </p:sp>
      <p:sp>
        <p:nvSpPr>
          <p:cNvPr id="3" name="مستطيل 2"/>
          <p:cNvSpPr/>
          <p:nvPr/>
        </p:nvSpPr>
        <p:spPr>
          <a:xfrm>
            <a:off x="323528" y="1124744"/>
            <a:ext cx="8424936" cy="5472608"/>
          </a:xfrm>
          <a:prstGeom prst="rect">
            <a:avLst/>
          </a:prstGeom>
        </p:spPr>
        <p:style>
          <a:lnRef idx="2">
            <a:schemeClr val="accent1"/>
          </a:lnRef>
          <a:fillRef idx="1">
            <a:schemeClr val="lt1"/>
          </a:fillRef>
          <a:effectRef idx="0">
            <a:schemeClr val="accent1"/>
          </a:effectRef>
          <a:fontRef idx="minor">
            <a:schemeClr val="dk1"/>
          </a:fontRef>
        </p:style>
        <p:txBody>
          <a:bodyPr rtlCol="1" anchor="ctr"/>
          <a:lstStyle/>
          <a:p>
            <a:pPr algn="ctr"/>
            <a:r>
              <a:rPr lang="ar-SA" sz="5400" b="1" dirty="0" smtClean="0"/>
              <a:t>صمم </a:t>
            </a:r>
            <a:r>
              <a:rPr lang="ar-SA" sz="5400" b="1" dirty="0"/>
              <a:t>مع </a:t>
            </a:r>
            <a:r>
              <a:rPr lang="ar-SA" sz="5400" b="1" dirty="0" smtClean="0"/>
              <a:t>مجموعتك </a:t>
            </a:r>
            <a:r>
              <a:rPr lang="ar-SA" sz="5400" b="1" u="sng" dirty="0" smtClean="0"/>
              <a:t>موديولاً تعليمياً، </a:t>
            </a:r>
          </a:p>
          <a:p>
            <a:pPr algn="just"/>
            <a:r>
              <a:rPr lang="ar-SA" sz="5400" b="1" dirty="0" smtClean="0"/>
              <a:t>ثم </a:t>
            </a:r>
            <a:r>
              <a:rPr lang="ar-SA" sz="5400" b="1" dirty="0"/>
              <a:t>قم بعرض ما توصلتم إليه على المجموعات الاخرى . </a:t>
            </a:r>
          </a:p>
        </p:txBody>
      </p:sp>
    </p:spTree>
    <p:extLst>
      <p:ext uri="{BB962C8B-B14F-4D97-AF65-F5344CB8AC3E}">
        <p14:creationId xmlns:p14="http://schemas.microsoft.com/office/powerpoint/2010/main" val="1516200935"/>
      </p:ext>
    </p:extLst>
  </p:cSld>
  <p:clrMapOvr>
    <a:masterClrMapping/>
  </p:clrMapOvr>
  <mc:AlternateContent xmlns:mc="http://schemas.openxmlformats.org/markup-compatibility/2006" xmlns:p14="http://schemas.microsoft.com/office/powerpoint/2010/main">
    <mc:Choice Requires="p14">
      <p:transition spd="slow" p14:dur="1600">
        <p14:gallery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6" presetClass="entr" presetSubtype="16" fill="hold"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circle(in)">
                                      <p:cBhvr>
                                        <p:cTn id="14" dur="2000"/>
                                        <p:tgtEl>
                                          <p:spTgt spid="3">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6" presetClass="entr" presetSubtype="16" fill="hold"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Effect transition="in" filter="circle(in)">
                                      <p:cBhvr>
                                        <p:cTn id="19" dur="2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ستطيل مستدير الزوايا 1"/>
          <p:cNvSpPr/>
          <p:nvPr/>
        </p:nvSpPr>
        <p:spPr>
          <a:xfrm>
            <a:off x="1691680" y="116632"/>
            <a:ext cx="5616624" cy="792088"/>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a:r>
              <a:rPr lang="ar-SA" sz="4000" b="1" dirty="0" smtClean="0"/>
              <a:t>موديول تعليمي </a:t>
            </a:r>
            <a:endParaRPr lang="ar-SA" sz="4000" b="1" dirty="0"/>
          </a:p>
        </p:txBody>
      </p:sp>
      <p:sp>
        <p:nvSpPr>
          <p:cNvPr id="3" name="مستطيل مستدير الزوايا 2"/>
          <p:cNvSpPr/>
          <p:nvPr/>
        </p:nvSpPr>
        <p:spPr>
          <a:xfrm>
            <a:off x="1691680" y="1124744"/>
            <a:ext cx="5616624" cy="5544616"/>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just"/>
            <a:r>
              <a:rPr lang="ar-SA" sz="2800" b="1" dirty="0" smtClean="0">
                <a:solidFill>
                  <a:sysClr val="windowText" lastClr="000000"/>
                </a:solidFill>
              </a:rPr>
              <a:t>يشتمل على/ </a:t>
            </a:r>
          </a:p>
          <a:p>
            <a:pPr marL="457200" indent="-457200" algn="just">
              <a:buFont typeface="Arial" pitchFamily="34" charset="0"/>
              <a:buChar char="•"/>
            </a:pPr>
            <a:r>
              <a:rPr lang="ar-SA" sz="2800" b="1" dirty="0">
                <a:solidFill>
                  <a:sysClr val="windowText" lastClr="000000"/>
                </a:solidFill>
              </a:rPr>
              <a:t>عنوان الموديول. </a:t>
            </a:r>
          </a:p>
          <a:p>
            <a:pPr marL="457200" indent="-457200" algn="just">
              <a:buFont typeface="Arial" pitchFamily="34" charset="0"/>
              <a:buChar char="•"/>
            </a:pPr>
            <a:r>
              <a:rPr lang="ar-SA" sz="2800" b="1" dirty="0" smtClean="0">
                <a:solidFill>
                  <a:sysClr val="windowText" lastClr="000000"/>
                </a:solidFill>
              </a:rPr>
              <a:t>ارشادات وتوجيهات للطالب. </a:t>
            </a:r>
          </a:p>
          <a:p>
            <a:pPr marL="457200" indent="-457200" algn="just">
              <a:buFont typeface="Arial" pitchFamily="34" charset="0"/>
              <a:buChar char="•"/>
            </a:pPr>
            <a:r>
              <a:rPr lang="ar-SA" sz="2800" b="1" dirty="0" smtClean="0">
                <a:solidFill>
                  <a:sysClr val="windowText" lastClr="000000"/>
                </a:solidFill>
              </a:rPr>
              <a:t>مقدمة الموديول. </a:t>
            </a:r>
          </a:p>
          <a:p>
            <a:pPr marL="457200" indent="-457200" algn="just">
              <a:buFont typeface="Arial" pitchFamily="34" charset="0"/>
              <a:buChar char="•"/>
            </a:pPr>
            <a:r>
              <a:rPr lang="ar-SA" sz="2800" b="1" dirty="0" smtClean="0">
                <a:solidFill>
                  <a:sysClr val="windowText" lastClr="000000"/>
                </a:solidFill>
              </a:rPr>
              <a:t>الأهداف السلوكية(الخاصة). </a:t>
            </a:r>
          </a:p>
          <a:p>
            <a:pPr marL="457200" indent="-457200" algn="just">
              <a:buFont typeface="Arial" pitchFamily="34" charset="0"/>
              <a:buChar char="•"/>
            </a:pPr>
            <a:r>
              <a:rPr lang="ar-SA" sz="2800" b="1" dirty="0" smtClean="0">
                <a:solidFill>
                  <a:sysClr val="windowText" lastClr="000000"/>
                </a:solidFill>
              </a:rPr>
              <a:t>الاختبار القبلي. </a:t>
            </a:r>
          </a:p>
          <a:p>
            <a:pPr marL="457200" indent="-457200" algn="just">
              <a:buFont typeface="Arial" pitchFamily="34" charset="0"/>
              <a:buChar char="•"/>
            </a:pPr>
            <a:r>
              <a:rPr lang="ar-SA" sz="2800" b="1" dirty="0" smtClean="0">
                <a:solidFill>
                  <a:sysClr val="windowText" lastClr="000000"/>
                </a:solidFill>
              </a:rPr>
              <a:t>مفتاح تصحيح الاختبار. </a:t>
            </a:r>
          </a:p>
          <a:p>
            <a:pPr marL="457200" indent="-457200" algn="just">
              <a:buFont typeface="Arial" pitchFamily="34" charset="0"/>
              <a:buChar char="•"/>
            </a:pPr>
            <a:r>
              <a:rPr lang="ar-SA" sz="2800" b="1" dirty="0" smtClean="0">
                <a:solidFill>
                  <a:sysClr val="windowText" lastClr="000000"/>
                </a:solidFill>
              </a:rPr>
              <a:t>محتوى الموديول. </a:t>
            </a:r>
          </a:p>
          <a:p>
            <a:pPr marL="457200" indent="-457200" algn="just">
              <a:buFont typeface="Arial" pitchFamily="34" charset="0"/>
              <a:buChar char="•"/>
            </a:pPr>
            <a:r>
              <a:rPr lang="ar-SA" sz="2800" b="1" dirty="0" smtClean="0">
                <a:solidFill>
                  <a:sysClr val="windowText" lastClr="000000"/>
                </a:solidFill>
              </a:rPr>
              <a:t>الأنشطة التعليمية. </a:t>
            </a:r>
          </a:p>
          <a:p>
            <a:pPr marL="457200" indent="-457200" algn="just">
              <a:buFont typeface="Arial" pitchFamily="34" charset="0"/>
              <a:buChar char="•"/>
            </a:pPr>
            <a:r>
              <a:rPr lang="ar-SA" sz="2800" b="1" dirty="0" smtClean="0">
                <a:solidFill>
                  <a:sysClr val="windowText" lastClr="000000"/>
                </a:solidFill>
              </a:rPr>
              <a:t>الوسائل التعليمية. </a:t>
            </a:r>
          </a:p>
          <a:p>
            <a:pPr marL="457200" indent="-457200" algn="just">
              <a:buFont typeface="Arial" pitchFamily="34" charset="0"/>
              <a:buChar char="•"/>
            </a:pPr>
            <a:r>
              <a:rPr lang="ar-SA" sz="2800" b="1" dirty="0" smtClean="0">
                <a:solidFill>
                  <a:sysClr val="windowText" lastClr="000000"/>
                </a:solidFill>
              </a:rPr>
              <a:t>الاختبار البعدي. </a:t>
            </a:r>
          </a:p>
          <a:p>
            <a:pPr marL="457200" indent="-457200" algn="just">
              <a:buFont typeface="Arial" pitchFamily="34" charset="0"/>
              <a:buChar char="•"/>
            </a:pPr>
            <a:r>
              <a:rPr lang="ar-SA" sz="2800" b="1" dirty="0" smtClean="0">
                <a:solidFill>
                  <a:sysClr val="windowText" lastClr="000000"/>
                </a:solidFill>
              </a:rPr>
              <a:t>قائمة بالمراجع والمصادر.</a:t>
            </a:r>
            <a:r>
              <a:rPr lang="ar-SA" dirty="0" smtClean="0">
                <a:solidFill>
                  <a:sysClr val="windowText" lastClr="000000"/>
                </a:solidFill>
              </a:rPr>
              <a:t> </a:t>
            </a:r>
            <a:endParaRPr lang="ar-SA" dirty="0">
              <a:solidFill>
                <a:sysClr val="windowText" lastClr="000000"/>
              </a:solidFill>
            </a:endParaRPr>
          </a:p>
        </p:txBody>
      </p:sp>
    </p:spTree>
    <p:extLst>
      <p:ext uri="{BB962C8B-B14F-4D97-AF65-F5344CB8AC3E}">
        <p14:creationId xmlns:p14="http://schemas.microsoft.com/office/powerpoint/2010/main" val="3356167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1000"/>
                                        <p:tgtEl>
                                          <p:spTgt spid="3"/>
                                        </p:tgtEl>
                                      </p:cBhvr>
                                    </p:animEffect>
                                    <p:anim calcmode="lin" valueType="num">
                                      <p:cBhvr>
                                        <p:cTn id="14" dur="1000" fill="hold"/>
                                        <p:tgtEl>
                                          <p:spTgt spid="3"/>
                                        </p:tgtEl>
                                        <p:attrNameLst>
                                          <p:attrName>ppt_x</p:attrName>
                                        </p:attrNameLst>
                                      </p:cBhvr>
                                      <p:tavLst>
                                        <p:tav tm="0">
                                          <p:val>
                                            <p:strVal val="#ppt_x"/>
                                          </p:val>
                                        </p:tav>
                                        <p:tav tm="100000">
                                          <p:val>
                                            <p:strVal val="#ppt_x"/>
                                          </p:val>
                                        </p:tav>
                                      </p:tavLst>
                                    </p:anim>
                                    <p:anim calcmode="lin" valueType="num">
                                      <p:cBhvr>
                                        <p:cTn id="15"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2" presetClass="entr" presetSubtype="1" fill="hold" nodeType="clickEffect">
                                  <p:stCondLst>
                                    <p:cond delay="0"/>
                                  </p:stCondLst>
                                  <p:childTnLst>
                                    <p:set>
                                      <p:cBhvr>
                                        <p:cTn id="19" dur="1" fill="hold">
                                          <p:stCondLst>
                                            <p:cond delay="0"/>
                                          </p:stCondLst>
                                        </p:cTn>
                                        <p:tgtEl>
                                          <p:spTgt spid="3">
                                            <p:txEl>
                                              <p:pRg st="0" end="0"/>
                                            </p:txEl>
                                          </p:spTgt>
                                        </p:tgtEl>
                                        <p:attrNameLst>
                                          <p:attrName>style.visibility</p:attrName>
                                        </p:attrNameLst>
                                      </p:cBhvr>
                                      <p:to>
                                        <p:strVal val="visible"/>
                                      </p:to>
                                    </p:set>
                                    <p:animEffect transition="in" filter="wipe(up)">
                                      <p:cBhvr>
                                        <p:cTn id="20" dur="500"/>
                                        <p:tgtEl>
                                          <p:spTgt spid="3">
                                            <p:txEl>
                                              <p:pRg st="0" end="0"/>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53" presetClass="entr" presetSubtype="16" fill="hold" nodeType="clickEffect">
                                  <p:stCondLst>
                                    <p:cond delay="0"/>
                                  </p:stCondLst>
                                  <p:childTnLst>
                                    <p:set>
                                      <p:cBhvr>
                                        <p:cTn id="24" dur="1" fill="hold">
                                          <p:stCondLst>
                                            <p:cond delay="0"/>
                                          </p:stCondLst>
                                        </p:cTn>
                                        <p:tgtEl>
                                          <p:spTgt spid="3">
                                            <p:txEl>
                                              <p:pRg st="1" end="1"/>
                                            </p:txEl>
                                          </p:spTgt>
                                        </p:tgtEl>
                                        <p:attrNameLst>
                                          <p:attrName>style.visibility</p:attrName>
                                        </p:attrNameLst>
                                      </p:cBhvr>
                                      <p:to>
                                        <p:strVal val="visible"/>
                                      </p:to>
                                    </p:set>
                                    <p:anim calcmode="lin" valueType="num">
                                      <p:cBhvr>
                                        <p:cTn id="25"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26" dur="500" fill="hold"/>
                                        <p:tgtEl>
                                          <p:spTgt spid="3">
                                            <p:txEl>
                                              <p:pRg st="1" end="1"/>
                                            </p:txEl>
                                          </p:spTgt>
                                        </p:tgtEl>
                                        <p:attrNameLst>
                                          <p:attrName>ppt_h</p:attrName>
                                        </p:attrNameLst>
                                      </p:cBhvr>
                                      <p:tavLst>
                                        <p:tav tm="0">
                                          <p:val>
                                            <p:fltVal val="0"/>
                                          </p:val>
                                        </p:tav>
                                        <p:tav tm="100000">
                                          <p:val>
                                            <p:strVal val="#ppt_h"/>
                                          </p:val>
                                        </p:tav>
                                      </p:tavLst>
                                    </p:anim>
                                    <p:animEffect transition="in" filter="fade">
                                      <p:cBhvr>
                                        <p:cTn id="27" dur="500"/>
                                        <p:tgtEl>
                                          <p:spTgt spid="3">
                                            <p:txEl>
                                              <p:pRg st="1" end="1"/>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53" presetClass="entr" presetSubtype="16" fill="hold" nodeType="clickEffect">
                                  <p:stCondLst>
                                    <p:cond delay="0"/>
                                  </p:stCondLst>
                                  <p:childTnLst>
                                    <p:set>
                                      <p:cBhvr>
                                        <p:cTn id="31" dur="1" fill="hold">
                                          <p:stCondLst>
                                            <p:cond delay="0"/>
                                          </p:stCondLst>
                                        </p:cTn>
                                        <p:tgtEl>
                                          <p:spTgt spid="3">
                                            <p:txEl>
                                              <p:pRg st="2" end="2"/>
                                            </p:txEl>
                                          </p:spTgt>
                                        </p:tgtEl>
                                        <p:attrNameLst>
                                          <p:attrName>style.visibility</p:attrName>
                                        </p:attrNameLst>
                                      </p:cBhvr>
                                      <p:to>
                                        <p:strVal val="visible"/>
                                      </p:to>
                                    </p:set>
                                    <p:anim calcmode="lin" valueType="num">
                                      <p:cBhvr>
                                        <p:cTn id="32" dur="500" fill="hold"/>
                                        <p:tgtEl>
                                          <p:spTgt spid="3">
                                            <p:txEl>
                                              <p:pRg st="2" end="2"/>
                                            </p:txEl>
                                          </p:spTgt>
                                        </p:tgtEl>
                                        <p:attrNameLst>
                                          <p:attrName>ppt_w</p:attrName>
                                        </p:attrNameLst>
                                      </p:cBhvr>
                                      <p:tavLst>
                                        <p:tav tm="0">
                                          <p:val>
                                            <p:fltVal val="0"/>
                                          </p:val>
                                        </p:tav>
                                        <p:tav tm="100000">
                                          <p:val>
                                            <p:strVal val="#ppt_w"/>
                                          </p:val>
                                        </p:tav>
                                      </p:tavLst>
                                    </p:anim>
                                    <p:anim calcmode="lin" valueType="num">
                                      <p:cBhvr>
                                        <p:cTn id="33" dur="500" fill="hold"/>
                                        <p:tgtEl>
                                          <p:spTgt spid="3">
                                            <p:txEl>
                                              <p:pRg st="2" end="2"/>
                                            </p:txEl>
                                          </p:spTgt>
                                        </p:tgtEl>
                                        <p:attrNameLst>
                                          <p:attrName>ppt_h</p:attrName>
                                        </p:attrNameLst>
                                      </p:cBhvr>
                                      <p:tavLst>
                                        <p:tav tm="0">
                                          <p:val>
                                            <p:fltVal val="0"/>
                                          </p:val>
                                        </p:tav>
                                        <p:tav tm="100000">
                                          <p:val>
                                            <p:strVal val="#ppt_h"/>
                                          </p:val>
                                        </p:tav>
                                      </p:tavLst>
                                    </p:anim>
                                    <p:animEffect transition="in" filter="fade">
                                      <p:cBhvr>
                                        <p:cTn id="34" dur="500"/>
                                        <p:tgtEl>
                                          <p:spTgt spid="3">
                                            <p:txEl>
                                              <p:pRg st="2" end="2"/>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53" presetClass="entr" presetSubtype="16" fill="hold" nodeType="clickEffect">
                                  <p:stCondLst>
                                    <p:cond delay="0"/>
                                  </p:stCondLst>
                                  <p:childTnLst>
                                    <p:set>
                                      <p:cBhvr>
                                        <p:cTn id="38" dur="1" fill="hold">
                                          <p:stCondLst>
                                            <p:cond delay="0"/>
                                          </p:stCondLst>
                                        </p:cTn>
                                        <p:tgtEl>
                                          <p:spTgt spid="3">
                                            <p:txEl>
                                              <p:pRg st="3" end="3"/>
                                            </p:txEl>
                                          </p:spTgt>
                                        </p:tgtEl>
                                        <p:attrNameLst>
                                          <p:attrName>style.visibility</p:attrName>
                                        </p:attrNameLst>
                                      </p:cBhvr>
                                      <p:to>
                                        <p:strVal val="visible"/>
                                      </p:to>
                                    </p:set>
                                    <p:anim calcmode="lin" valueType="num">
                                      <p:cBhvr>
                                        <p:cTn id="39" dur="500" fill="hold"/>
                                        <p:tgtEl>
                                          <p:spTgt spid="3">
                                            <p:txEl>
                                              <p:pRg st="3" end="3"/>
                                            </p:txEl>
                                          </p:spTgt>
                                        </p:tgtEl>
                                        <p:attrNameLst>
                                          <p:attrName>ppt_w</p:attrName>
                                        </p:attrNameLst>
                                      </p:cBhvr>
                                      <p:tavLst>
                                        <p:tav tm="0">
                                          <p:val>
                                            <p:fltVal val="0"/>
                                          </p:val>
                                        </p:tav>
                                        <p:tav tm="100000">
                                          <p:val>
                                            <p:strVal val="#ppt_w"/>
                                          </p:val>
                                        </p:tav>
                                      </p:tavLst>
                                    </p:anim>
                                    <p:anim calcmode="lin" valueType="num">
                                      <p:cBhvr>
                                        <p:cTn id="40" dur="500" fill="hold"/>
                                        <p:tgtEl>
                                          <p:spTgt spid="3">
                                            <p:txEl>
                                              <p:pRg st="3" end="3"/>
                                            </p:txEl>
                                          </p:spTgt>
                                        </p:tgtEl>
                                        <p:attrNameLst>
                                          <p:attrName>ppt_h</p:attrName>
                                        </p:attrNameLst>
                                      </p:cBhvr>
                                      <p:tavLst>
                                        <p:tav tm="0">
                                          <p:val>
                                            <p:fltVal val="0"/>
                                          </p:val>
                                        </p:tav>
                                        <p:tav tm="100000">
                                          <p:val>
                                            <p:strVal val="#ppt_h"/>
                                          </p:val>
                                        </p:tav>
                                      </p:tavLst>
                                    </p:anim>
                                    <p:animEffect transition="in" filter="fade">
                                      <p:cBhvr>
                                        <p:cTn id="41" dur="500"/>
                                        <p:tgtEl>
                                          <p:spTgt spid="3">
                                            <p:txEl>
                                              <p:pRg st="3" end="3"/>
                                            </p:txEl>
                                          </p:spTgt>
                                        </p:tgtEl>
                                      </p:cBhvr>
                                    </p:animEffect>
                                  </p:childTnLst>
                                </p:cTn>
                              </p:par>
                            </p:childTnLst>
                          </p:cTn>
                        </p:par>
                      </p:childTnLst>
                    </p:cTn>
                  </p:par>
                  <p:par>
                    <p:cTn id="42" fill="hold">
                      <p:stCondLst>
                        <p:cond delay="indefinite"/>
                      </p:stCondLst>
                      <p:childTnLst>
                        <p:par>
                          <p:cTn id="43" fill="hold">
                            <p:stCondLst>
                              <p:cond delay="0"/>
                            </p:stCondLst>
                            <p:childTnLst>
                              <p:par>
                                <p:cTn id="44" presetID="53" presetClass="entr" presetSubtype="16" fill="hold" nodeType="clickEffect">
                                  <p:stCondLst>
                                    <p:cond delay="0"/>
                                  </p:stCondLst>
                                  <p:childTnLst>
                                    <p:set>
                                      <p:cBhvr>
                                        <p:cTn id="45" dur="1" fill="hold">
                                          <p:stCondLst>
                                            <p:cond delay="0"/>
                                          </p:stCondLst>
                                        </p:cTn>
                                        <p:tgtEl>
                                          <p:spTgt spid="3">
                                            <p:txEl>
                                              <p:pRg st="4" end="4"/>
                                            </p:txEl>
                                          </p:spTgt>
                                        </p:tgtEl>
                                        <p:attrNameLst>
                                          <p:attrName>style.visibility</p:attrName>
                                        </p:attrNameLst>
                                      </p:cBhvr>
                                      <p:to>
                                        <p:strVal val="visible"/>
                                      </p:to>
                                    </p:set>
                                    <p:anim calcmode="lin" valueType="num">
                                      <p:cBhvr>
                                        <p:cTn id="46" dur="500" fill="hold"/>
                                        <p:tgtEl>
                                          <p:spTgt spid="3">
                                            <p:txEl>
                                              <p:pRg st="4" end="4"/>
                                            </p:txEl>
                                          </p:spTgt>
                                        </p:tgtEl>
                                        <p:attrNameLst>
                                          <p:attrName>ppt_w</p:attrName>
                                        </p:attrNameLst>
                                      </p:cBhvr>
                                      <p:tavLst>
                                        <p:tav tm="0">
                                          <p:val>
                                            <p:fltVal val="0"/>
                                          </p:val>
                                        </p:tav>
                                        <p:tav tm="100000">
                                          <p:val>
                                            <p:strVal val="#ppt_w"/>
                                          </p:val>
                                        </p:tav>
                                      </p:tavLst>
                                    </p:anim>
                                    <p:anim calcmode="lin" valueType="num">
                                      <p:cBhvr>
                                        <p:cTn id="47" dur="500" fill="hold"/>
                                        <p:tgtEl>
                                          <p:spTgt spid="3">
                                            <p:txEl>
                                              <p:pRg st="4" end="4"/>
                                            </p:txEl>
                                          </p:spTgt>
                                        </p:tgtEl>
                                        <p:attrNameLst>
                                          <p:attrName>ppt_h</p:attrName>
                                        </p:attrNameLst>
                                      </p:cBhvr>
                                      <p:tavLst>
                                        <p:tav tm="0">
                                          <p:val>
                                            <p:fltVal val="0"/>
                                          </p:val>
                                        </p:tav>
                                        <p:tav tm="100000">
                                          <p:val>
                                            <p:strVal val="#ppt_h"/>
                                          </p:val>
                                        </p:tav>
                                      </p:tavLst>
                                    </p:anim>
                                    <p:animEffect transition="in" filter="fade">
                                      <p:cBhvr>
                                        <p:cTn id="48" dur="500"/>
                                        <p:tgtEl>
                                          <p:spTgt spid="3">
                                            <p:txEl>
                                              <p:pRg st="4" end="4"/>
                                            </p:txEl>
                                          </p:spTgt>
                                        </p:tgtEl>
                                      </p:cBhvr>
                                    </p:animEffect>
                                  </p:childTnLst>
                                </p:cTn>
                              </p:par>
                            </p:childTnLst>
                          </p:cTn>
                        </p:par>
                      </p:childTnLst>
                    </p:cTn>
                  </p:par>
                  <p:par>
                    <p:cTn id="49" fill="hold">
                      <p:stCondLst>
                        <p:cond delay="indefinite"/>
                      </p:stCondLst>
                      <p:childTnLst>
                        <p:par>
                          <p:cTn id="50" fill="hold">
                            <p:stCondLst>
                              <p:cond delay="0"/>
                            </p:stCondLst>
                            <p:childTnLst>
                              <p:par>
                                <p:cTn id="51" presetID="53" presetClass="entr" presetSubtype="16" fill="hold" nodeType="clickEffect">
                                  <p:stCondLst>
                                    <p:cond delay="0"/>
                                  </p:stCondLst>
                                  <p:childTnLst>
                                    <p:set>
                                      <p:cBhvr>
                                        <p:cTn id="52" dur="1" fill="hold">
                                          <p:stCondLst>
                                            <p:cond delay="0"/>
                                          </p:stCondLst>
                                        </p:cTn>
                                        <p:tgtEl>
                                          <p:spTgt spid="3">
                                            <p:txEl>
                                              <p:pRg st="5" end="5"/>
                                            </p:txEl>
                                          </p:spTgt>
                                        </p:tgtEl>
                                        <p:attrNameLst>
                                          <p:attrName>style.visibility</p:attrName>
                                        </p:attrNameLst>
                                      </p:cBhvr>
                                      <p:to>
                                        <p:strVal val="visible"/>
                                      </p:to>
                                    </p:set>
                                    <p:anim calcmode="lin" valueType="num">
                                      <p:cBhvr>
                                        <p:cTn id="53" dur="500" fill="hold"/>
                                        <p:tgtEl>
                                          <p:spTgt spid="3">
                                            <p:txEl>
                                              <p:pRg st="5" end="5"/>
                                            </p:txEl>
                                          </p:spTgt>
                                        </p:tgtEl>
                                        <p:attrNameLst>
                                          <p:attrName>ppt_w</p:attrName>
                                        </p:attrNameLst>
                                      </p:cBhvr>
                                      <p:tavLst>
                                        <p:tav tm="0">
                                          <p:val>
                                            <p:fltVal val="0"/>
                                          </p:val>
                                        </p:tav>
                                        <p:tav tm="100000">
                                          <p:val>
                                            <p:strVal val="#ppt_w"/>
                                          </p:val>
                                        </p:tav>
                                      </p:tavLst>
                                    </p:anim>
                                    <p:anim calcmode="lin" valueType="num">
                                      <p:cBhvr>
                                        <p:cTn id="54" dur="500" fill="hold"/>
                                        <p:tgtEl>
                                          <p:spTgt spid="3">
                                            <p:txEl>
                                              <p:pRg st="5" end="5"/>
                                            </p:txEl>
                                          </p:spTgt>
                                        </p:tgtEl>
                                        <p:attrNameLst>
                                          <p:attrName>ppt_h</p:attrName>
                                        </p:attrNameLst>
                                      </p:cBhvr>
                                      <p:tavLst>
                                        <p:tav tm="0">
                                          <p:val>
                                            <p:fltVal val="0"/>
                                          </p:val>
                                        </p:tav>
                                        <p:tav tm="100000">
                                          <p:val>
                                            <p:strVal val="#ppt_h"/>
                                          </p:val>
                                        </p:tav>
                                      </p:tavLst>
                                    </p:anim>
                                    <p:animEffect transition="in" filter="fade">
                                      <p:cBhvr>
                                        <p:cTn id="55" dur="500"/>
                                        <p:tgtEl>
                                          <p:spTgt spid="3">
                                            <p:txEl>
                                              <p:pRg st="5" end="5"/>
                                            </p:txEl>
                                          </p:spTgt>
                                        </p:tgtEl>
                                      </p:cBhvr>
                                    </p:animEffect>
                                  </p:childTnLst>
                                </p:cTn>
                              </p:par>
                            </p:childTnLst>
                          </p:cTn>
                        </p:par>
                      </p:childTnLst>
                    </p:cTn>
                  </p:par>
                  <p:par>
                    <p:cTn id="56" fill="hold">
                      <p:stCondLst>
                        <p:cond delay="indefinite"/>
                      </p:stCondLst>
                      <p:childTnLst>
                        <p:par>
                          <p:cTn id="57" fill="hold">
                            <p:stCondLst>
                              <p:cond delay="0"/>
                            </p:stCondLst>
                            <p:childTnLst>
                              <p:par>
                                <p:cTn id="58" presetID="53" presetClass="entr" presetSubtype="16" fill="hold" nodeType="clickEffect">
                                  <p:stCondLst>
                                    <p:cond delay="0"/>
                                  </p:stCondLst>
                                  <p:childTnLst>
                                    <p:set>
                                      <p:cBhvr>
                                        <p:cTn id="59" dur="1" fill="hold">
                                          <p:stCondLst>
                                            <p:cond delay="0"/>
                                          </p:stCondLst>
                                        </p:cTn>
                                        <p:tgtEl>
                                          <p:spTgt spid="3">
                                            <p:txEl>
                                              <p:pRg st="6" end="6"/>
                                            </p:txEl>
                                          </p:spTgt>
                                        </p:tgtEl>
                                        <p:attrNameLst>
                                          <p:attrName>style.visibility</p:attrName>
                                        </p:attrNameLst>
                                      </p:cBhvr>
                                      <p:to>
                                        <p:strVal val="visible"/>
                                      </p:to>
                                    </p:set>
                                    <p:anim calcmode="lin" valueType="num">
                                      <p:cBhvr>
                                        <p:cTn id="60" dur="500" fill="hold"/>
                                        <p:tgtEl>
                                          <p:spTgt spid="3">
                                            <p:txEl>
                                              <p:pRg st="6" end="6"/>
                                            </p:txEl>
                                          </p:spTgt>
                                        </p:tgtEl>
                                        <p:attrNameLst>
                                          <p:attrName>ppt_w</p:attrName>
                                        </p:attrNameLst>
                                      </p:cBhvr>
                                      <p:tavLst>
                                        <p:tav tm="0">
                                          <p:val>
                                            <p:fltVal val="0"/>
                                          </p:val>
                                        </p:tav>
                                        <p:tav tm="100000">
                                          <p:val>
                                            <p:strVal val="#ppt_w"/>
                                          </p:val>
                                        </p:tav>
                                      </p:tavLst>
                                    </p:anim>
                                    <p:anim calcmode="lin" valueType="num">
                                      <p:cBhvr>
                                        <p:cTn id="61" dur="500" fill="hold"/>
                                        <p:tgtEl>
                                          <p:spTgt spid="3">
                                            <p:txEl>
                                              <p:pRg st="6" end="6"/>
                                            </p:txEl>
                                          </p:spTgt>
                                        </p:tgtEl>
                                        <p:attrNameLst>
                                          <p:attrName>ppt_h</p:attrName>
                                        </p:attrNameLst>
                                      </p:cBhvr>
                                      <p:tavLst>
                                        <p:tav tm="0">
                                          <p:val>
                                            <p:fltVal val="0"/>
                                          </p:val>
                                        </p:tav>
                                        <p:tav tm="100000">
                                          <p:val>
                                            <p:strVal val="#ppt_h"/>
                                          </p:val>
                                        </p:tav>
                                      </p:tavLst>
                                    </p:anim>
                                    <p:animEffect transition="in" filter="fade">
                                      <p:cBhvr>
                                        <p:cTn id="62" dur="500"/>
                                        <p:tgtEl>
                                          <p:spTgt spid="3">
                                            <p:txEl>
                                              <p:pRg st="6" end="6"/>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53" presetClass="entr" presetSubtype="16" fill="hold" nodeType="clickEffect">
                                  <p:stCondLst>
                                    <p:cond delay="0"/>
                                  </p:stCondLst>
                                  <p:childTnLst>
                                    <p:set>
                                      <p:cBhvr>
                                        <p:cTn id="66" dur="1" fill="hold">
                                          <p:stCondLst>
                                            <p:cond delay="0"/>
                                          </p:stCondLst>
                                        </p:cTn>
                                        <p:tgtEl>
                                          <p:spTgt spid="3">
                                            <p:txEl>
                                              <p:pRg st="7" end="7"/>
                                            </p:txEl>
                                          </p:spTgt>
                                        </p:tgtEl>
                                        <p:attrNameLst>
                                          <p:attrName>style.visibility</p:attrName>
                                        </p:attrNameLst>
                                      </p:cBhvr>
                                      <p:to>
                                        <p:strVal val="visible"/>
                                      </p:to>
                                    </p:set>
                                    <p:anim calcmode="lin" valueType="num">
                                      <p:cBhvr>
                                        <p:cTn id="67" dur="500" fill="hold"/>
                                        <p:tgtEl>
                                          <p:spTgt spid="3">
                                            <p:txEl>
                                              <p:pRg st="7" end="7"/>
                                            </p:txEl>
                                          </p:spTgt>
                                        </p:tgtEl>
                                        <p:attrNameLst>
                                          <p:attrName>ppt_w</p:attrName>
                                        </p:attrNameLst>
                                      </p:cBhvr>
                                      <p:tavLst>
                                        <p:tav tm="0">
                                          <p:val>
                                            <p:fltVal val="0"/>
                                          </p:val>
                                        </p:tav>
                                        <p:tav tm="100000">
                                          <p:val>
                                            <p:strVal val="#ppt_w"/>
                                          </p:val>
                                        </p:tav>
                                      </p:tavLst>
                                    </p:anim>
                                    <p:anim calcmode="lin" valueType="num">
                                      <p:cBhvr>
                                        <p:cTn id="68" dur="500" fill="hold"/>
                                        <p:tgtEl>
                                          <p:spTgt spid="3">
                                            <p:txEl>
                                              <p:pRg st="7" end="7"/>
                                            </p:txEl>
                                          </p:spTgt>
                                        </p:tgtEl>
                                        <p:attrNameLst>
                                          <p:attrName>ppt_h</p:attrName>
                                        </p:attrNameLst>
                                      </p:cBhvr>
                                      <p:tavLst>
                                        <p:tav tm="0">
                                          <p:val>
                                            <p:fltVal val="0"/>
                                          </p:val>
                                        </p:tav>
                                        <p:tav tm="100000">
                                          <p:val>
                                            <p:strVal val="#ppt_h"/>
                                          </p:val>
                                        </p:tav>
                                      </p:tavLst>
                                    </p:anim>
                                    <p:animEffect transition="in" filter="fade">
                                      <p:cBhvr>
                                        <p:cTn id="69" dur="500"/>
                                        <p:tgtEl>
                                          <p:spTgt spid="3">
                                            <p:txEl>
                                              <p:pRg st="7" end="7"/>
                                            </p:txEl>
                                          </p:spTgt>
                                        </p:tgtEl>
                                      </p:cBhvr>
                                    </p:animEffect>
                                  </p:childTnLst>
                                </p:cTn>
                              </p:par>
                            </p:childTnLst>
                          </p:cTn>
                        </p:par>
                      </p:childTnLst>
                    </p:cTn>
                  </p:par>
                  <p:par>
                    <p:cTn id="70" fill="hold">
                      <p:stCondLst>
                        <p:cond delay="indefinite"/>
                      </p:stCondLst>
                      <p:childTnLst>
                        <p:par>
                          <p:cTn id="71" fill="hold">
                            <p:stCondLst>
                              <p:cond delay="0"/>
                            </p:stCondLst>
                            <p:childTnLst>
                              <p:par>
                                <p:cTn id="72" presetID="53" presetClass="entr" presetSubtype="16" fill="hold" nodeType="clickEffect">
                                  <p:stCondLst>
                                    <p:cond delay="0"/>
                                  </p:stCondLst>
                                  <p:childTnLst>
                                    <p:set>
                                      <p:cBhvr>
                                        <p:cTn id="73" dur="1" fill="hold">
                                          <p:stCondLst>
                                            <p:cond delay="0"/>
                                          </p:stCondLst>
                                        </p:cTn>
                                        <p:tgtEl>
                                          <p:spTgt spid="3">
                                            <p:txEl>
                                              <p:pRg st="8" end="8"/>
                                            </p:txEl>
                                          </p:spTgt>
                                        </p:tgtEl>
                                        <p:attrNameLst>
                                          <p:attrName>style.visibility</p:attrName>
                                        </p:attrNameLst>
                                      </p:cBhvr>
                                      <p:to>
                                        <p:strVal val="visible"/>
                                      </p:to>
                                    </p:set>
                                    <p:anim calcmode="lin" valueType="num">
                                      <p:cBhvr>
                                        <p:cTn id="74" dur="500" fill="hold"/>
                                        <p:tgtEl>
                                          <p:spTgt spid="3">
                                            <p:txEl>
                                              <p:pRg st="8" end="8"/>
                                            </p:txEl>
                                          </p:spTgt>
                                        </p:tgtEl>
                                        <p:attrNameLst>
                                          <p:attrName>ppt_w</p:attrName>
                                        </p:attrNameLst>
                                      </p:cBhvr>
                                      <p:tavLst>
                                        <p:tav tm="0">
                                          <p:val>
                                            <p:fltVal val="0"/>
                                          </p:val>
                                        </p:tav>
                                        <p:tav tm="100000">
                                          <p:val>
                                            <p:strVal val="#ppt_w"/>
                                          </p:val>
                                        </p:tav>
                                      </p:tavLst>
                                    </p:anim>
                                    <p:anim calcmode="lin" valueType="num">
                                      <p:cBhvr>
                                        <p:cTn id="75" dur="500" fill="hold"/>
                                        <p:tgtEl>
                                          <p:spTgt spid="3">
                                            <p:txEl>
                                              <p:pRg st="8" end="8"/>
                                            </p:txEl>
                                          </p:spTgt>
                                        </p:tgtEl>
                                        <p:attrNameLst>
                                          <p:attrName>ppt_h</p:attrName>
                                        </p:attrNameLst>
                                      </p:cBhvr>
                                      <p:tavLst>
                                        <p:tav tm="0">
                                          <p:val>
                                            <p:fltVal val="0"/>
                                          </p:val>
                                        </p:tav>
                                        <p:tav tm="100000">
                                          <p:val>
                                            <p:strVal val="#ppt_h"/>
                                          </p:val>
                                        </p:tav>
                                      </p:tavLst>
                                    </p:anim>
                                    <p:animEffect transition="in" filter="fade">
                                      <p:cBhvr>
                                        <p:cTn id="76" dur="500"/>
                                        <p:tgtEl>
                                          <p:spTgt spid="3">
                                            <p:txEl>
                                              <p:pRg st="8" end="8"/>
                                            </p:txEl>
                                          </p:spTgt>
                                        </p:tgtEl>
                                      </p:cBhvr>
                                    </p:animEffect>
                                  </p:childTnLst>
                                </p:cTn>
                              </p:par>
                            </p:childTnLst>
                          </p:cTn>
                        </p:par>
                      </p:childTnLst>
                    </p:cTn>
                  </p:par>
                  <p:par>
                    <p:cTn id="77" fill="hold">
                      <p:stCondLst>
                        <p:cond delay="indefinite"/>
                      </p:stCondLst>
                      <p:childTnLst>
                        <p:par>
                          <p:cTn id="78" fill="hold">
                            <p:stCondLst>
                              <p:cond delay="0"/>
                            </p:stCondLst>
                            <p:childTnLst>
                              <p:par>
                                <p:cTn id="79" presetID="53" presetClass="entr" presetSubtype="16" fill="hold" nodeType="clickEffect">
                                  <p:stCondLst>
                                    <p:cond delay="0"/>
                                  </p:stCondLst>
                                  <p:childTnLst>
                                    <p:set>
                                      <p:cBhvr>
                                        <p:cTn id="80" dur="1" fill="hold">
                                          <p:stCondLst>
                                            <p:cond delay="0"/>
                                          </p:stCondLst>
                                        </p:cTn>
                                        <p:tgtEl>
                                          <p:spTgt spid="3">
                                            <p:txEl>
                                              <p:pRg st="9" end="9"/>
                                            </p:txEl>
                                          </p:spTgt>
                                        </p:tgtEl>
                                        <p:attrNameLst>
                                          <p:attrName>style.visibility</p:attrName>
                                        </p:attrNameLst>
                                      </p:cBhvr>
                                      <p:to>
                                        <p:strVal val="visible"/>
                                      </p:to>
                                    </p:set>
                                    <p:anim calcmode="lin" valueType="num">
                                      <p:cBhvr>
                                        <p:cTn id="81" dur="500" fill="hold"/>
                                        <p:tgtEl>
                                          <p:spTgt spid="3">
                                            <p:txEl>
                                              <p:pRg st="9" end="9"/>
                                            </p:txEl>
                                          </p:spTgt>
                                        </p:tgtEl>
                                        <p:attrNameLst>
                                          <p:attrName>ppt_w</p:attrName>
                                        </p:attrNameLst>
                                      </p:cBhvr>
                                      <p:tavLst>
                                        <p:tav tm="0">
                                          <p:val>
                                            <p:fltVal val="0"/>
                                          </p:val>
                                        </p:tav>
                                        <p:tav tm="100000">
                                          <p:val>
                                            <p:strVal val="#ppt_w"/>
                                          </p:val>
                                        </p:tav>
                                      </p:tavLst>
                                    </p:anim>
                                    <p:anim calcmode="lin" valueType="num">
                                      <p:cBhvr>
                                        <p:cTn id="82" dur="500" fill="hold"/>
                                        <p:tgtEl>
                                          <p:spTgt spid="3">
                                            <p:txEl>
                                              <p:pRg st="9" end="9"/>
                                            </p:txEl>
                                          </p:spTgt>
                                        </p:tgtEl>
                                        <p:attrNameLst>
                                          <p:attrName>ppt_h</p:attrName>
                                        </p:attrNameLst>
                                      </p:cBhvr>
                                      <p:tavLst>
                                        <p:tav tm="0">
                                          <p:val>
                                            <p:fltVal val="0"/>
                                          </p:val>
                                        </p:tav>
                                        <p:tav tm="100000">
                                          <p:val>
                                            <p:strVal val="#ppt_h"/>
                                          </p:val>
                                        </p:tav>
                                      </p:tavLst>
                                    </p:anim>
                                    <p:animEffect transition="in" filter="fade">
                                      <p:cBhvr>
                                        <p:cTn id="83" dur="500"/>
                                        <p:tgtEl>
                                          <p:spTgt spid="3">
                                            <p:txEl>
                                              <p:pRg st="9" end="9"/>
                                            </p:txEl>
                                          </p:spTgt>
                                        </p:tgtEl>
                                      </p:cBhvr>
                                    </p:animEffect>
                                  </p:childTnLst>
                                </p:cTn>
                              </p:par>
                            </p:childTnLst>
                          </p:cTn>
                        </p:par>
                      </p:childTnLst>
                    </p:cTn>
                  </p:par>
                  <p:par>
                    <p:cTn id="84" fill="hold">
                      <p:stCondLst>
                        <p:cond delay="indefinite"/>
                      </p:stCondLst>
                      <p:childTnLst>
                        <p:par>
                          <p:cTn id="85" fill="hold">
                            <p:stCondLst>
                              <p:cond delay="0"/>
                            </p:stCondLst>
                            <p:childTnLst>
                              <p:par>
                                <p:cTn id="86" presetID="53" presetClass="entr" presetSubtype="16" fill="hold" nodeType="clickEffect">
                                  <p:stCondLst>
                                    <p:cond delay="0"/>
                                  </p:stCondLst>
                                  <p:childTnLst>
                                    <p:set>
                                      <p:cBhvr>
                                        <p:cTn id="87" dur="1" fill="hold">
                                          <p:stCondLst>
                                            <p:cond delay="0"/>
                                          </p:stCondLst>
                                        </p:cTn>
                                        <p:tgtEl>
                                          <p:spTgt spid="3">
                                            <p:txEl>
                                              <p:pRg st="10" end="10"/>
                                            </p:txEl>
                                          </p:spTgt>
                                        </p:tgtEl>
                                        <p:attrNameLst>
                                          <p:attrName>style.visibility</p:attrName>
                                        </p:attrNameLst>
                                      </p:cBhvr>
                                      <p:to>
                                        <p:strVal val="visible"/>
                                      </p:to>
                                    </p:set>
                                    <p:anim calcmode="lin" valueType="num">
                                      <p:cBhvr>
                                        <p:cTn id="88" dur="500" fill="hold"/>
                                        <p:tgtEl>
                                          <p:spTgt spid="3">
                                            <p:txEl>
                                              <p:pRg st="10" end="10"/>
                                            </p:txEl>
                                          </p:spTgt>
                                        </p:tgtEl>
                                        <p:attrNameLst>
                                          <p:attrName>ppt_w</p:attrName>
                                        </p:attrNameLst>
                                      </p:cBhvr>
                                      <p:tavLst>
                                        <p:tav tm="0">
                                          <p:val>
                                            <p:fltVal val="0"/>
                                          </p:val>
                                        </p:tav>
                                        <p:tav tm="100000">
                                          <p:val>
                                            <p:strVal val="#ppt_w"/>
                                          </p:val>
                                        </p:tav>
                                      </p:tavLst>
                                    </p:anim>
                                    <p:anim calcmode="lin" valueType="num">
                                      <p:cBhvr>
                                        <p:cTn id="89" dur="500" fill="hold"/>
                                        <p:tgtEl>
                                          <p:spTgt spid="3">
                                            <p:txEl>
                                              <p:pRg st="10" end="10"/>
                                            </p:txEl>
                                          </p:spTgt>
                                        </p:tgtEl>
                                        <p:attrNameLst>
                                          <p:attrName>ppt_h</p:attrName>
                                        </p:attrNameLst>
                                      </p:cBhvr>
                                      <p:tavLst>
                                        <p:tav tm="0">
                                          <p:val>
                                            <p:fltVal val="0"/>
                                          </p:val>
                                        </p:tav>
                                        <p:tav tm="100000">
                                          <p:val>
                                            <p:strVal val="#ppt_h"/>
                                          </p:val>
                                        </p:tav>
                                      </p:tavLst>
                                    </p:anim>
                                    <p:animEffect transition="in" filter="fade">
                                      <p:cBhvr>
                                        <p:cTn id="90" dur="500"/>
                                        <p:tgtEl>
                                          <p:spTgt spid="3">
                                            <p:txEl>
                                              <p:pRg st="10" end="10"/>
                                            </p:txEl>
                                          </p:spTgt>
                                        </p:tgtEl>
                                      </p:cBhvr>
                                    </p:animEffect>
                                  </p:childTnLst>
                                </p:cTn>
                              </p:par>
                            </p:childTnLst>
                          </p:cTn>
                        </p:par>
                      </p:childTnLst>
                    </p:cTn>
                  </p:par>
                  <p:par>
                    <p:cTn id="91" fill="hold">
                      <p:stCondLst>
                        <p:cond delay="indefinite"/>
                      </p:stCondLst>
                      <p:childTnLst>
                        <p:par>
                          <p:cTn id="92" fill="hold">
                            <p:stCondLst>
                              <p:cond delay="0"/>
                            </p:stCondLst>
                            <p:childTnLst>
                              <p:par>
                                <p:cTn id="93" presetID="53" presetClass="entr" presetSubtype="16" fill="hold" nodeType="clickEffect">
                                  <p:stCondLst>
                                    <p:cond delay="0"/>
                                  </p:stCondLst>
                                  <p:childTnLst>
                                    <p:set>
                                      <p:cBhvr>
                                        <p:cTn id="94" dur="1" fill="hold">
                                          <p:stCondLst>
                                            <p:cond delay="0"/>
                                          </p:stCondLst>
                                        </p:cTn>
                                        <p:tgtEl>
                                          <p:spTgt spid="3">
                                            <p:txEl>
                                              <p:pRg st="11" end="11"/>
                                            </p:txEl>
                                          </p:spTgt>
                                        </p:tgtEl>
                                        <p:attrNameLst>
                                          <p:attrName>style.visibility</p:attrName>
                                        </p:attrNameLst>
                                      </p:cBhvr>
                                      <p:to>
                                        <p:strVal val="visible"/>
                                      </p:to>
                                    </p:set>
                                    <p:anim calcmode="lin" valueType="num">
                                      <p:cBhvr>
                                        <p:cTn id="95" dur="500" fill="hold"/>
                                        <p:tgtEl>
                                          <p:spTgt spid="3">
                                            <p:txEl>
                                              <p:pRg st="11" end="11"/>
                                            </p:txEl>
                                          </p:spTgt>
                                        </p:tgtEl>
                                        <p:attrNameLst>
                                          <p:attrName>ppt_w</p:attrName>
                                        </p:attrNameLst>
                                      </p:cBhvr>
                                      <p:tavLst>
                                        <p:tav tm="0">
                                          <p:val>
                                            <p:fltVal val="0"/>
                                          </p:val>
                                        </p:tav>
                                        <p:tav tm="100000">
                                          <p:val>
                                            <p:strVal val="#ppt_w"/>
                                          </p:val>
                                        </p:tav>
                                      </p:tavLst>
                                    </p:anim>
                                    <p:anim calcmode="lin" valueType="num">
                                      <p:cBhvr>
                                        <p:cTn id="96" dur="500" fill="hold"/>
                                        <p:tgtEl>
                                          <p:spTgt spid="3">
                                            <p:txEl>
                                              <p:pRg st="11" end="11"/>
                                            </p:txEl>
                                          </p:spTgt>
                                        </p:tgtEl>
                                        <p:attrNameLst>
                                          <p:attrName>ppt_h</p:attrName>
                                        </p:attrNameLst>
                                      </p:cBhvr>
                                      <p:tavLst>
                                        <p:tav tm="0">
                                          <p:val>
                                            <p:fltVal val="0"/>
                                          </p:val>
                                        </p:tav>
                                        <p:tav tm="100000">
                                          <p:val>
                                            <p:strVal val="#ppt_h"/>
                                          </p:val>
                                        </p:tav>
                                      </p:tavLst>
                                    </p:anim>
                                    <p:animEffect transition="in" filter="fade">
                                      <p:cBhvr>
                                        <p:cTn id="97" dur="500"/>
                                        <p:tgtEl>
                                          <p:spTgt spid="3">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ستطيل مستدير الزوايا 1"/>
          <p:cNvSpPr/>
          <p:nvPr/>
        </p:nvSpPr>
        <p:spPr>
          <a:xfrm>
            <a:off x="107504" y="908720"/>
            <a:ext cx="8856984" cy="5949280"/>
          </a:xfrm>
          <a:prstGeom prst="roundRect">
            <a:avLst/>
          </a:prstGeom>
        </p:spPr>
        <p:style>
          <a:lnRef idx="1">
            <a:schemeClr val="accent6"/>
          </a:lnRef>
          <a:fillRef idx="2">
            <a:schemeClr val="accent6"/>
          </a:fillRef>
          <a:effectRef idx="1">
            <a:schemeClr val="accent6"/>
          </a:effectRef>
          <a:fontRef idx="minor">
            <a:schemeClr val="dk1"/>
          </a:fontRef>
        </p:style>
        <p:txBody>
          <a:bodyPr rtlCol="1" anchor="ctr"/>
          <a:lstStyle/>
          <a:p>
            <a:pPr algn="just"/>
            <a:endParaRPr lang="ar-SA" sz="2800" b="1" dirty="0" smtClean="0">
              <a:solidFill>
                <a:sysClr val="windowText" lastClr="000000"/>
              </a:solidFill>
            </a:endParaRPr>
          </a:p>
          <a:p>
            <a:pPr algn="just"/>
            <a:endParaRPr lang="ar-SA" sz="2800" b="1" dirty="0" smtClean="0">
              <a:solidFill>
                <a:sysClr val="windowText" lastClr="000000"/>
              </a:solidFill>
            </a:endParaRPr>
          </a:p>
          <a:p>
            <a:pPr algn="just"/>
            <a:endParaRPr lang="ar-SA" sz="2800" b="1" dirty="0">
              <a:solidFill>
                <a:sysClr val="windowText" lastClr="000000"/>
              </a:solidFill>
            </a:endParaRPr>
          </a:p>
          <a:p>
            <a:pPr algn="just"/>
            <a:r>
              <a:rPr lang="ar-SA" sz="2800" b="1" dirty="0" smtClean="0">
                <a:solidFill>
                  <a:sysClr val="windowText" lastClr="000000"/>
                </a:solidFill>
              </a:rPr>
              <a:t>عند دراستك لهذا الموديول يمكنك اتباع الآتي: </a:t>
            </a:r>
          </a:p>
          <a:p>
            <a:pPr marL="342900" indent="-342900" algn="just">
              <a:buFont typeface="+mj-lt"/>
              <a:buAutoNum type="arabicPeriod"/>
            </a:pPr>
            <a:r>
              <a:rPr lang="ar-SA" sz="2800" b="1" dirty="0" smtClean="0">
                <a:solidFill>
                  <a:sysClr val="windowText" lastClr="000000"/>
                </a:solidFill>
              </a:rPr>
              <a:t>اقرأ بصورة جيدة الأهداف الخاصة الموديول. </a:t>
            </a:r>
          </a:p>
          <a:p>
            <a:pPr marL="342900" indent="-342900" algn="just">
              <a:buFont typeface="+mj-lt"/>
              <a:buAutoNum type="arabicPeriod"/>
            </a:pPr>
            <a:r>
              <a:rPr lang="ar-SA" sz="2800" b="1" dirty="0" smtClean="0">
                <a:solidFill>
                  <a:sysClr val="windowText" lastClr="000000"/>
                </a:solidFill>
              </a:rPr>
              <a:t>الاجابة عن الاختبار القبلي للتأكد من معلوماتك عن هذا الموديول. </a:t>
            </a:r>
          </a:p>
          <a:p>
            <a:pPr marL="342900" indent="-342900" algn="just">
              <a:buFont typeface="+mj-lt"/>
              <a:buAutoNum type="arabicPeriod"/>
            </a:pPr>
            <a:r>
              <a:rPr lang="ar-SA" sz="2800" b="1" dirty="0" smtClean="0">
                <a:solidFill>
                  <a:sysClr val="windowText" lastClr="000000"/>
                </a:solidFill>
              </a:rPr>
              <a:t>صحح الاختبار القبلي بنفسك، بالاسترشاد بدليل اجابات الموديول. </a:t>
            </a:r>
          </a:p>
          <a:p>
            <a:pPr marL="342900" indent="-342900" algn="just">
              <a:buFont typeface="+mj-lt"/>
              <a:buAutoNum type="arabicPeriod"/>
            </a:pPr>
            <a:r>
              <a:rPr lang="ar-SA" sz="2800" b="1" dirty="0" smtClean="0">
                <a:solidFill>
                  <a:sysClr val="windowText" lastClr="000000"/>
                </a:solidFill>
              </a:rPr>
              <a:t>اقرأ جيداً محتوى الموديول قراءة متأنية. </a:t>
            </a:r>
          </a:p>
          <a:p>
            <a:pPr marL="342900" indent="-342900" algn="just">
              <a:buFont typeface="+mj-lt"/>
              <a:buAutoNum type="arabicPeriod"/>
            </a:pPr>
            <a:r>
              <a:rPr lang="ar-SA" sz="2800" b="1" dirty="0" smtClean="0">
                <a:solidFill>
                  <a:sysClr val="windowText" lastClr="000000"/>
                </a:solidFill>
              </a:rPr>
              <a:t>حاول استخدام الوسائل التعليمية المحددة. </a:t>
            </a:r>
          </a:p>
          <a:p>
            <a:pPr marL="342900" indent="-342900" algn="just">
              <a:buFont typeface="+mj-lt"/>
              <a:buAutoNum type="arabicPeriod"/>
            </a:pPr>
            <a:r>
              <a:rPr lang="ar-SA" sz="2800" b="1" dirty="0" smtClean="0">
                <a:solidFill>
                  <a:sysClr val="windowText" lastClr="000000"/>
                </a:solidFill>
              </a:rPr>
              <a:t>اقرأ الأنشطة جيداً. </a:t>
            </a:r>
          </a:p>
          <a:p>
            <a:pPr marL="342900" indent="-342900" algn="just">
              <a:buFont typeface="+mj-lt"/>
              <a:buAutoNum type="arabicPeriod"/>
            </a:pPr>
            <a:r>
              <a:rPr lang="ar-SA" sz="2800" b="1" dirty="0" smtClean="0">
                <a:solidFill>
                  <a:sysClr val="windowText" lastClr="000000"/>
                </a:solidFill>
              </a:rPr>
              <a:t>أجب عن الاختبار البعدي. </a:t>
            </a:r>
          </a:p>
          <a:p>
            <a:pPr marL="342900" indent="-342900" algn="just">
              <a:buFont typeface="+mj-lt"/>
              <a:buAutoNum type="arabicPeriod"/>
            </a:pPr>
            <a:r>
              <a:rPr lang="ar-SA" sz="2800" b="1" dirty="0" smtClean="0">
                <a:solidFill>
                  <a:sysClr val="windowText" lastClr="000000"/>
                </a:solidFill>
              </a:rPr>
              <a:t>اقرأ بعض المراجع والمصادر، إذ تمثل قراءة خارجية تثري المعارف وتساعد على تحقيق المستوى المطلوب من دراسة هذا الموديول.  </a:t>
            </a:r>
            <a:endParaRPr lang="ar-SA" sz="2800" b="1" dirty="0">
              <a:solidFill>
                <a:sysClr val="windowText" lastClr="000000"/>
              </a:solidFill>
            </a:endParaRPr>
          </a:p>
        </p:txBody>
      </p:sp>
      <p:sp>
        <p:nvSpPr>
          <p:cNvPr id="3" name="مستطيل مستدير الزوايا 2"/>
          <p:cNvSpPr/>
          <p:nvPr/>
        </p:nvSpPr>
        <p:spPr>
          <a:xfrm>
            <a:off x="1403648" y="-27384"/>
            <a:ext cx="6192688" cy="936104"/>
          </a:xfrm>
          <a:prstGeom prst="roundRect">
            <a:avLst/>
          </a:prstGeom>
        </p:spPr>
        <p:style>
          <a:lnRef idx="2">
            <a:schemeClr val="accent6"/>
          </a:lnRef>
          <a:fillRef idx="1">
            <a:schemeClr val="lt1"/>
          </a:fillRef>
          <a:effectRef idx="0">
            <a:schemeClr val="accent6"/>
          </a:effectRef>
          <a:fontRef idx="minor">
            <a:schemeClr val="dk1"/>
          </a:fontRef>
        </p:style>
        <p:txBody>
          <a:bodyPr rtlCol="1" anchor="ctr"/>
          <a:lstStyle/>
          <a:p>
            <a:pPr algn="ctr"/>
            <a:r>
              <a:rPr lang="ar-SA" sz="2800" b="1" dirty="0"/>
              <a:t>ارشادات وتوجيهات للطالب عن دراسته </a:t>
            </a:r>
            <a:r>
              <a:rPr lang="ar-SA" sz="2800" b="1" dirty="0" smtClean="0"/>
              <a:t>للموديول </a:t>
            </a:r>
            <a:endParaRPr lang="ar-SA" sz="2800" b="1" dirty="0"/>
          </a:p>
        </p:txBody>
      </p:sp>
      <p:sp>
        <p:nvSpPr>
          <p:cNvPr id="5" name="نجمة ذات 8 نقاط 4"/>
          <p:cNvSpPr/>
          <p:nvPr/>
        </p:nvSpPr>
        <p:spPr>
          <a:xfrm>
            <a:off x="4860032" y="1124744"/>
            <a:ext cx="3960440" cy="1152128"/>
          </a:xfrm>
          <a:prstGeom prst="star8">
            <a:avLst/>
          </a:prstGeom>
        </p:spPr>
        <p:style>
          <a:lnRef idx="1">
            <a:schemeClr val="accent6"/>
          </a:lnRef>
          <a:fillRef idx="2">
            <a:schemeClr val="accent6"/>
          </a:fillRef>
          <a:effectRef idx="1">
            <a:schemeClr val="accent6"/>
          </a:effectRef>
          <a:fontRef idx="minor">
            <a:schemeClr val="dk1"/>
          </a:fontRef>
        </p:style>
        <p:txBody>
          <a:bodyPr rtlCol="1" anchor="ctr"/>
          <a:lstStyle/>
          <a:p>
            <a:pPr algn="just"/>
            <a:r>
              <a:rPr lang="ar-SA" sz="4000" b="1" dirty="0">
                <a:solidFill>
                  <a:sysClr val="windowText" lastClr="000000"/>
                </a:solidFill>
              </a:rPr>
              <a:t>عزيزي الطالب: </a:t>
            </a:r>
          </a:p>
        </p:txBody>
      </p:sp>
    </p:spTree>
    <p:extLst>
      <p:ext uri="{BB962C8B-B14F-4D97-AF65-F5344CB8AC3E}">
        <p14:creationId xmlns:p14="http://schemas.microsoft.com/office/powerpoint/2010/main" val="3443181081"/>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barn(inVertical)">
                                      <p:cBhvr>
                                        <p:cTn id="14" dur="500"/>
                                        <p:tgtEl>
                                          <p:spTgt spid="2"/>
                                        </p:tgtEl>
                                      </p:cBhvr>
                                    </p:animEffect>
                                  </p:childTnLst>
                                </p:cTn>
                              </p:par>
                            </p:childTnLst>
                          </p:cTn>
                        </p:par>
                      </p:childTnLst>
                    </p:cTn>
                  </p:par>
                  <p:par>
                    <p:cTn id="15" fill="hold">
                      <p:stCondLst>
                        <p:cond delay="indefinite"/>
                      </p:stCondLst>
                      <p:childTnLst>
                        <p:par>
                          <p:cTn id="16" fill="hold">
                            <p:stCondLst>
                              <p:cond delay="0"/>
                            </p:stCondLst>
                            <p:childTnLst>
                              <p:par>
                                <p:cTn id="17" presetID="21" presetClass="entr" presetSubtype="1"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heel(1)">
                                      <p:cBhvr>
                                        <p:cTn id="19" dur="2000"/>
                                        <p:tgtEl>
                                          <p:spTgt spid="5"/>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1" fill="hold" nodeType="clickEffect">
                                  <p:stCondLst>
                                    <p:cond delay="0"/>
                                  </p:stCondLst>
                                  <p:childTnLst>
                                    <p:set>
                                      <p:cBhvr>
                                        <p:cTn id="23" dur="1" fill="hold">
                                          <p:stCondLst>
                                            <p:cond delay="0"/>
                                          </p:stCondLst>
                                        </p:cTn>
                                        <p:tgtEl>
                                          <p:spTgt spid="2">
                                            <p:txEl>
                                              <p:pRg st="3" end="3"/>
                                            </p:txEl>
                                          </p:spTgt>
                                        </p:tgtEl>
                                        <p:attrNameLst>
                                          <p:attrName>style.visibility</p:attrName>
                                        </p:attrNameLst>
                                      </p:cBhvr>
                                      <p:to>
                                        <p:strVal val="visible"/>
                                      </p:to>
                                    </p:set>
                                    <p:animEffect transition="in" filter="wipe(up)">
                                      <p:cBhvr>
                                        <p:cTn id="24" dur="500"/>
                                        <p:tgtEl>
                                          <p:spTgt spid="2">
                                            <p:txEl>
                                              <p:pRg st="3" end="3"/>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31" presetClass="entr" presetSubtype="0" fill="hold" nodeType="clickEffect">
                                  <p:stCondLst>
                                    <p:cond delay="0"/>
                                  </p:stCondLst>
                                  <p:childTnLst>
                                    <p:set>
                                      <p:cBhvr>
                                        <p:cTn id="28" dur="1" fill="hold">
                                          <p:stCondLst>
                                            <p:cond delay="0"/>
                                          </p:stCondLst>
                                        </p:cTn>
                                        <p:tgtEl>
                                          <p:spTgt spid="2">
                                            <p:txEl>
                                              <p:pRg st="4" end="4"/>
                                            </p:txEl>
                                          </p:spTgt>
                                        </p:tgtEl>
                                        <p:attrNameLst>
                                          <p:attrName>style.visibility</p:attrName>
                                        </p:attrNameLst>
                                      </p:cBhvr>
                                      <p:to>
                                        <p:strVal val="visible"/>
                                      </p:to>
                                    </p:set>
                                    <p:anim calcmode="lin" valueType="num">
                                      <p:cBhvr>
                                        <p:cTn id="29" dur="1000" fill="hold"/>
                                        <p:tgtEl>
                                          <p:spTgt spid="2">
                                            <p:txEl>
                                              <p:pRg st="4" end="4"/>
                                            </p:txEl>
                                          </p:spTgt>
                                        </p:tgtEl>
                                        <p:attrNameLst>
                                          <p:attrName>ppt_w</p:attrName>
                                        </p:attrNameLst>
                                      </p:cBhvr>
                                      <p:tavLst>
                                        <p:tav tm="0">
                                          <p:val>
                                            <p:fltVal val="0"/>
                                          </p:val>
                                        </p:tav>
                                        <p:tav tm="100000">
                                          <p:val>
                                            <p:strVal val="#ppt_w"/>
                                          </p:val>
                                        </p:tav>
                                      </p:tavLst>
                                    </p:anim>
                                    <p:anim calcmode="lin" valueType="num">
                                      <p:cBhvr>
                                        <p:cTn id="30" dur="1000" fill="hold"/>
                                        <p:tgtEl>
                                          <p:spTgt spid="2">
                                            <p:txEl>
                                              <p:pRg st="4" end="4"/>
                                            </p:txEl>
                                          </p:spTgt>
                                        </p:tgtEl>
                                        <p:attrNameLst>
                                          <p:attrName>ppt_h</p:attrName>
                                        </p:attrNameLst>
                                      </p:cBhvr>
                                      <p:tavLst>
                                        <p:tav tm="0">
                                          <p:val>
                                            <p:fltVal val="0"/>
                                          </p:val>
                                        </p:tav>
                                        <p:tav tm="100000">
                                          <p:val>
                                            <p:strVal val="#ppt_h"/>
                                          </p:val>
                                        </p:tav>
                                      </p:tavLst>
                                    </p:anim>
                                    <p:anim calcmode="lin" valueType="num">
                                      <p:cBhvr>
                                        <p:cTn id="31" dur="1000" fill="hold"/>
                                        <p:tgtEl>
                                          <p:spTgt spid="2">
                                            <p:txEl>
                                              <p:pRg st="4" end="4"/>
                                            </p:txEl>
                                          </p:spTgt>
                                        </p:tgtEl>
                                        <p:attrNameLst>
                                          <p:attrName>style.rotation</p:attrName>
                                        </p:attrNameLst>
                                      </p:cBhvr>
                                      <p:tavLst>
                                        <p:tav tm="0">
                                          <p:val>
                                            <p:fltVal val="90"/>
                                          </p:val>
                                        </p:tav>
                                        <p:tav tm="100000">
                                          <p:val>
                                            <p:fltVal val="0"/>
                                          </p:val>
                                        </p:tav>
                                      </p:tavLst>
                                    </p:anim>
                                    <p:animEffect transition="in" filter="fade">
                                      <p:cBhvr>
                                        <p:cTn id="32" dur="1000"/>
                                        <p:tgtEl>
                                          <p:spTgt spid="2">
                                            <p:txEl>
                                              <p:pRg st="4" end="4"/>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1" presetClass="entr" presetSubtype="0" fill="hold" nodeType="clickEffect">
                                  <p:stCondLst>
                                    <p:cond delay="0"/>
                                  </p:stCondLst>
                                  <p:childTnLst>
                                    <p:set>
                                      <p:cBhvr>
                                        <p:cTn id="36" dur="1" fill="hold">
                                          <p:stCondLst>
                                            <p:cond delay="0"/>
                                          </p:stCondLst>
                                        </p:cTn>
                                        <p:tgtEl>
                                          <p:spTgt spid="2">
                                            <p:txEl>
                                              <p:pRg st="5" end="5"/>
                                            </p:txEl>
                                          </p:spTgt>
                                        </p:tgtEl>
                                        <p:attrNameLst>
                                          <p:attrName>style.visibility</p:attrName>
                                        </p:attrNameLst>
                                      </p:cBhvr>
                                      <p:to>
                                        <p:strVal val="visible"/>
                                      </p:to>
                                    </p:set>
                                    <p:anim calcmode="lin" valueType="num">
                                      <p:cBhvr>
                                        <p:cTn id="37" dur="1000" fill="hold"/>
                                        <p:tgtEl>
                                          <p:spTgt spid="2">
                                            <p:txEl>
                                              <p:pRg st="5" end="5"/>
                                            </p:txEl>
                                          </p:spTgt>
                                        </p:tgtEl>
                                        <p:attrNameLst>
                                          <p:attrName>ppt_w</p:attrName>
                                        </p:attrNameLst>
                                      </p:cBhvr>
                                      <p:tavLst>
                                        <p:tav tm="0">
                                          <p:val>
                                            <p:fltVal val="0"/>
                                          </p:val>
                                        </p:tav>
                                        <p:tav tm="100000">
                                          <p:val>
                                            <p:strVal val="#ppt_w"/>
                                          </p:val>
                                        </p:tav>
                                      </p:tavLst>
                                    </p:anim>
                                    <p:anim calcmode="lin" valueType="num">
                                      <p:cBhvr>
                                        <p:cTn id="38" dur="1000" fill="hold"/>
                                        <p:tgtEl>
                                          <p:spTgt spid="2">
                                            <p:txEl>
                                              <p:pRg st="5" end="5"/>
                                            </p:txEl>
                                          </p:spTgt>
                                        </p:tgtEl>
                                        <p:attrNameLst>
                                          <p:attrName>ppt_h</p:attrName>
                                        </p:attrNameLst>
                                      </p:cBhvr>
                                      <p:tavLst>
                                        <p:tav tm="0">
                                          <p:val>
                                            <p:fltVal val="0"/>
                                          </p:val>
                                        </p:tav>
                                        <p:tav tm="100000">
                                          <p:val>
                                            <p:strVal val="#ppt_h"/>
                                          </p:val>
                                        </p:tav>
                                      </p:tavLst>
                                    </p:anim>
                                    <p:anim calcmode="lin" valueType="num">
                                      <p:cBhvr>
                                        <p:cTn id="39" dur="1000" fill="hold"/>
                                        <p:tgtEl>
                                          <p:spTgt spid="2">
                                            <p:txEl>
                                              <p:pRg st="5" end="5"/>
                                            </p:txEl>
                                          </p:spTgt>
                                        </p:tgtEl>
                                        <p:attrNameLst>
                                          <p:attrName>style.rotation</p:attrName>
                                        </p:attrNameLst>
                                      </p:cBhvr>
                                      <p:tavLst>
                                        <p:tav tm="0">
                                          <p:val>
                                            <p:fltVal val="90"/>
                                          </p:val>
                                        </p:tav>
                                        <p:tav tm="100000">
                                          <p:val>
                                            <p:fltVal val="0"/>
                                          </p:val>
                                        </p:tav>
                                      </p:tavLst>
                                    </p:anim>
                                    <p:animEffect transition="in" filter="fade">
                                      <p:cBhvr>
                                        <p:cTn id="40" dur="1000"/>
                                        <p:tgtEl>
                                          <p:spTgt spid="2">
                                            <p:txEl>
                                              <p:pRg st="5" end="5"/>
                                            </p:txEl>
                                          </p:spTgt>
                                        </p:tgtEl>
                                      </p:cBhvr>
                                    </p:animEffect>
                                  </p:childTnLst>
                                </p:cTn>
                              </p:par>
                            </p:childTnLst>
                          </p:cTn>
                        </p:par>
                      </p:childTnLst>
                    </p:cTn>
                  </p:par>
                  <p:par>
                    <p:cTn id="41" fill="hold">
                      <p:stCondLst>
                        <p:cond delay="indefinite"/>
                      </p:stCondLst>
                      <p:childTnLst>
                        <p:par>
                          <p:cTn id="42" fill="hold">
                            <p:stCondLst>
                              <p:cond delay="0"/>
                            </p:stCondLst>
                            <p:childTnLst>
                              <p:par>
                                <p:cTn id="43" presetID="31" presetClass="entr" presetSubtype="0" fill="hold" nodeType="clickEffect">
                                  <p:stCondLst>
                                    <p:cond delay="0"/>
                                  </p:stCondLst>
                                  <p:childTnLst>
                                    <p:set>
                                      <p:cBhvr>
                                        <p:cTn id="44" dur="1" fill="hold">
                                          <p:stCondLst>
                                            <p:cond delay="0"/>
                                          </p:stCondLst>
                                        </p:cTn>
                                        <p:tgtEl>
                                          <p:spTgt spid="2">
                                            <p:txEl>
                                              <p:pRg st="6" end="6"/>
                                            </p:txEl>
                                          </p:spTgt>
                                        </p:tgtEl>
                                        <p:attrNameLst>
                                          <p:attrName>style.visibility</p:attrName>
                                        </p:attrNameLst>
                                      </p:cBhvr>
                                      <p:to>
                                        <p:strVal val="visible"/>
                                      </p:to>
                                    </p:set>
                                    <p:anim calcmode="lin" valueType="num">
                                      <p:cBhvr>
                                        <p:cTn id="45" dur="1000" fill="hold"/>
                                        <p:tgtEl>
                                          <p:spTgt spid="2">
                                            <p:txEl>
                                              <p:pRg st="6" end="6"/>
                                            </p:txEl>
                                          </p:spTgt>
                                        </p:tgtEl>
                                        <p:attrNameLst>
                                          <p:attrName>ppt_w</p:attrName>
                                        </p:attrNameLst>
                                      </p:cBhvr>
                                      <p:tavLst>
                                        <p:tav tm="0">
                                          <p:val>
                                            <p:fltVal val="0"/>
                                          </p:val>
                                        </p:tav>
                                        <p:tav tm="100000">
                                          <p:val>
                                            <p:strVal val="#ppt_w"/>
                                          </p:val>
                                        </p:tav>
                                      </p:tavLst>
                                    </p:anim>
                                    <p:anim calcmode="lin" valueType="num">
                                      <p:cBhvr>
                                        <p:cTn id="46" dur="1000" fill="hold"/>
                                        <p:tgtEl>
                                          <p:spTgt spid="2">
                                            <p:txEl>
                                              <p:pRg st="6" end="6"/>
                                            </p:txEl>
                                          </p:spTgt>
                                        </p:tgtEl>
                                        <p:attrNameLst>
                                          <p:attrName>ppt_h</p:attrName>
                                        </p:attrNameLst>
                                      </p:cBhvr>
                                      <p:tavLst>
                                        <p:tav tm="0">
                                          <p:val>
                                            <p:fltVal val="0"/>
                                          </p:val>
                                        </p:tav>
                                        <p:tav tm="100000">
                                          <p:val>
                                            <p:strVal val="#ppt_h"/>
                                          </p:val>
                                        </p:tav>
                                      </p:tavLst>
                                    </p:anim>
                                    <p:anim calcmode="lin" valueType="num">
                                      <p:cBhvr>
                                        <p:cTn id="47" dur="1000" fill="hold"/>
                                        <p:tgtEl>
                                          <p:spTgt spid="2">
                                            <p:txEl>
                                              <p:pRg st="6" end="6"/>
                                            </p:txEl>
                                          </p:spTgt>
                                        </p:tgtEl>
                                        <p:attrNameLst>
                                          <p:attrName>style.rotation</p:attrName>
                                        </p:attrNameLst>
                                      </p:cBhvr>
                                      <p:tavLst>
                                        <p:tav tm="0">
                                          <p:val>
                                            <p:fltVal val="90"/>
                                          </p:val>
                                        </p:tav>
                                        <p:tav tm="100000">
                                          <p:val>
                                            <p:fltVal val="0"/>
                                          </p:val>
                                        </p:tav>
                                      </p:tavLst>
                                    </p:anim>
                                    <p:animEffect transition="in" filter="fade">
                                      <p:cBhvr>
                                        <p:cTn id="48" dur="1000"/>
                                        <p:tgtEl>
                                          <p:spTgt spid="2">
                                            <p:txEl>
                                              <p:pRg st="6" end="6"/>
                                            </p:txEl>
                                          </p:spTgt>
                                        </p:tgtEl>
                                      </p:cBhvr>
                                    </p:animEffect>
                                  </p:childTnLst>
                                </p:cTn>
                              </p:par>
                            </p:childTnLst>
                          </p:cTn>
                        </p:par>
                      </p:childTnLst>
                    </p:cTn>
                  </p:par>
                  <p:par>
                    <p:cTn id="49" fill="hold">
                      <p:stCondLst>
                        <p:cond delay="indefinite"/>
                      </p:stCondLst>
                      <p:childTnLst>
                        <p:par>
                          <p:cTn id="50" fill="hold">
                            <p:stCondLst>
                              <p:cond delay="0"/>
                            </p:stCondLst>
                            <p:childTnLst>
                              <p:par>
                                <p:cTn id="51" presetID="31" presetClass="entr" presetSubtype="0" fill="hold" nodeType="clickEffect">
                                  <p:stCondLst>
                                    <p:cond delay="0"/>
                                  </p:stCondLst>
                                  <p:childTnLst>
                                    <p:set>
                                      <p:cBhvr>
                                        <p:cTn id="52" dur="1" fill="hold">
                                          <p:stCondLst>
                                            <p:cond delay="0"/>
                                          </p:stCondLst>
                                        </p:cTn>
                                        <p:tgtEl>
                                          <p:spTgt spid="2">
                                            <p:txEl>
                                              <p:pRg st="7" end="7"/>
                                            </p:txEl>
                                          </p:spTgt>
                                        </p:tgtEl>
                                        <p:attrNameLst>
                                          <p:attrName>style.visibility</p:attrName>
                                        </p:attrNameLst>
                                      </p:cBhvr>
                                      <p:to>
                                        <p:strVal val="visible"/>
                                      </p:to>
                                    </p:set>
                                    <p:anim calcmode="lin" valueType="num">
                                      <p:cBhvr>
                                        <p:cTn id="53" dur="1000" fill="hold"/>
                                        <p:tgtEl>
                                          <p:spTgt spid="2">
                                            <p:txEl>
                                              <p:pRg st="7" end="7"/>
                                            </p:txEl>
                                          </p:spTgt>
                                        </p:tgtEl>
                                        <p:attrNameLst>
                                          <p:attrName>ppt_w</p:attrName>
                                        </p:attrNameLst>
                                      </p:cBhvr>
                                      <p:tavLst>
                                        <p:tav tm="0">
                                          <p:val>
                                            <p:fltVal val="0"/>
                                          </p:val>
                                        </p:tav>
                                        <p:tav tm="100000">
                                          <p:val>
                                            <p:strVal val="#ppt_w"/>
                                          </p:val>
                                        </p:tav>
                                      </p:tavLst>
                                    </p:anim>
                                    <p:anim calcmode="lin" valueType="num">
                                      <p:cBhvr>
                                        <p:cTn id="54" dur="1000" fill="hold"/>
                                        <p:tgtEl>
                                          <p:spTgt spid="2">
                                            <p:txEl>
                                              <p:pRg st="7" end="7"/>
                                            </p:txEl>
                                          </p:spTgt>
                                        </p:tgtEl>
                                        <p:attrNameLst>
                                          <p:attrName>ppt_h</p:attrName>
                                        </p:attrNameLst>
                                      </p:cBhvr>
                                      <p:tavLst>
                                        <p:tav tm="0">
                                          <p:val>
                                            <p:fltVal val="0"/>
                                          </p:val>
                                        </p:tav>
                                        <p:tav tm="100000">
                                          <p:val>
                                            <p:strVal val="#ppt_h"/>
                                          </p:val>
                                        </p:tav>
                                      </p:tavLst>
                                    </p:anim>
                                    <p:anim calcmode="lin" valueType="num">
                                      <p:cBhvr>
                                        <p:cTn id="55" dur="1000" fill="hold"/>
                                        <p:tgtEl>
                                          <p:spTgt spid="2">
                                            <p:txEl>
                                              <p:pRg st="7" end="7"/>
                                            </p:txEl>
                                          </p:spTgt>
                                        </p:tgtEl>
                                        <p:attrNameLst>
                                          <p:attrName>style.rotation</p:attrName>
                                        </p:attrNameLst>
                                      </p:cBhvr>
                                      <p:tavLst>
                                        <p:tav tm="0">
                                          <p:val>
                                            <p:fltVal val="90"/>
                                          </p:val>
                                        </p:tav>
                                        <p:tav tm="100000">
                                          <p:val>
                                            <p:fltVal val="0"/>
                                          </p:val>
                                        </p:tav>
                                      </p:tavLst>
                                    </p:anim>
                                    <p:animEffect transition="in" filter="fade">
                                      <p:cBhvr>
                                        <p:cTn id="56" dur="1000"/>
                                        <p:tgtEl>
                                          <p:spTgt spid="2">
                                            <p:txEl>
                                              <p:pRg st="7" end="7"/>
                                            </p:txEl>
                                          </p:spTgt>
                                        </p:tgtEl>
                                      </p:cBhvr>
                                    </p:animEffect>
                                  </p:childTnLst>
                                </p:cTn>
                              </p:par>
                            </p:childTnLst>
                          </p:cTn>
                        </p:par>
                      </p:childTnLst>
                    </p:cTn>
                  </p:par>
                  <p:par>
                    <p:cTn id="57" fill="hold">
                      <p:stCondLst>
                        <p:cond delay="indefinite"/>
                      </p:stCondLst>
                      <p:childTnLst>
                        <p:par>
                          <p:cTn id="58" fill="hold">
                            <p:stCondLst>
                              <p:cond delay="0"/>
                            </p:stCondLst>
                            <p:childTnLst>
                              <p:par>
                                <p:cTn id="59" presetID="31" presetClass="entr" presetSubtype="0" fill="hold" nodeType="clickEffect">
                                  <p:stCondLst>
                                    <p:cond delay="0"/>
                                  </p:stCondLst>
                                  <p:childTnLst>
                                    <p:set>
                                      <p:cBhvr>
                                        <p:cTn id="60" dur="1" fill="hold">
                                          <p:stCondLst>
                                            <p:cond delay="0"/>
                                          </p:stCondLst>
                                        </p:cTn>
                                        <p:tgtEl>
                                          <p:spTgt spid="2">
                                            <p:txEl>
                                              <p:pRg st="8" end="8"/>
                                            </p:txEl>
                                          </p:spTgt>
                                        </p:tgtEl>
                                        <p:attrNameLst>
                                          <p:attrName>style.visibility</p:attrName>
                                        </p:attrNameLst>
                                      </p:cBhvr>
                                      <p:to>
                                        <p:strVal val="visible"/>
                                      </p:to>
                                    </p:set>
                                    <p:anim calcmode="lin" valueType="num">
                                      <p:cBhvr>
                                        <p:cTn id="61" dur="1000" fill="hold"/>
                                        <p:tgtEl>
                                          <p:spTgt spid="2">
                                            <p:txEl>
                                              <p:pRg st="8" end="8"/>
                                            </p:txEl>
                                          </p:spTgt>
                                        </p:tgtEl>
                                        <p:attrNameLst>
                                          <p:attrName>ppt_w</p:attrName>
                                        </p:attrNameLst>
                                      </p:cBhvr>
                                      <p:tavLst>
                                        <p:tav tm="0">
                                          <p:val>
                                            <p:fltVal val="0"/>
                                          </p:val>
                                        </p:tav>
                                        <p:tav tm="100000">
                                          <p:val>
                                            <p:strVal val="#ppt_w"/>
                                          </p:val>
                                        </p:tav>
                                      </p:tavLst>
                                    </p:anim>
                                    <p:anim calcmode="lin" valueType="num">
                                      <p:cBhvr>
                                        <p:cTn id="62" dur="1000" fill="hold"/>
                                        <p:tgtEl>
                                          <p:spTgt spid="2">
                                            <p:txEl>
                                              <p:pRg st="8" end="8"/>
                                            </p:txEl>
                                          </p:spTgt>
                                        </p:tgtEl>
                                        <p:attrNameLst>
                                          <p:attrName>ppt_h</p:attrName>
                                        </p:attrNameLst>
                                      </p:cBhvr>
                                      <p:tavLst>
                                        <p:tav tm="0">
                                          <p:val>
                                            <p:fltVal val="0"/>
                                          </p:val>
                                        </p:tav>
                                        <p:tav tm="100000">
                                          <p:val>
                                            <p:strVal val="#ppt_h"/>
                                          </p:val>
                                        </p:tav>
                                      </p:tavLst>
                                    </p:anim>
                                    <p:anim calcmode="lin" valueType="num">
                                      <p:cBhvr>
                                        <p:cTn id="63" dur="1000" fill="hold"/>
                                        <p:tgtEl>
                                          <p:spTgt spid="2">
                                            <p:txEl>
                                              <p:pRg st="8" end="8"/>
                                            </p:txEl>
                                          </p:spTgt>
                                        </p:tgtEl>
                                        <p:attrNameLst>
                                          <p:attrName>style.rotation</p:attrName>
                                        </p:attrNameLst>
                                      </p:cBhvr>
                                      <p:tavLst>
                                        <p:tav tm="0">
                                          <p:val>
                                            <p:fltVal val="90"/>
                                          </p:val>
                                        </p:tav>
                                        <p:tav tm="100000">
                                          <p:val>
                                            <p:fltVal val="0"/>
                                          </p:val>
                                        </p:tav>
                                      </p:tavLst>
                                    </p:anim>
                                    <p:animEffect transition="in" filter="fade">
                                      <p:cBhvr>
                                        <p:cTn id="64" dur="1000"/>
                                        <p:tgtEl>
                                          <p:spTgt spid="2">
                                            <p:txEl>
                                              <p:pRg st="8" end="8"/>
                                            </p:txEl>
                                          </p:spTgt>
                                        </p:tgtEl>
                                      </p:cBhvr>
                                    </p:animEffect>
                                  </p:childTnLst>
                                </p:cTn>
                              </p:par>
                            </p:childTnLst>
                          </p:cTn>
                        </p:par>
                      </p:childTnLst>
                    </p:cTn>
                  </p:par>
                  <p:par>
                    <p:cTn id="65" fill="hold">
                      <p:stCondLst>
                        <p:cond delay="indefinite"/>
                      </p:stCondLst>
                      <p:childTnLst>
                        <p:par>
                          <p:cTn id="66" fill="hold">
                            <p:stCondLst>
                              <p:cond delay="0"/>
                            </p:stCondLst>
                            <p:childTnLst>
                              <p:par>
                                <p:cTn id="67" presetID="31" presetClass="entr" presetSubtype="0" fill="hold" nodeType="clickEffect">
                                  <p:stCondLst>
                                    <p:cond delay="0"/>
                                  </p:stCondLst>
                                  <p:childTnLst>
                                    <p:set>
                                      <p:cBhvr>
                                        <p:cTn id="68" dur="1" fill="hold">
                                          <p:stCondLst>
                                            <p:cond delay="0"/>
                                          </p:stCondLst>
                                        </p:cTn>
                                        <p:tgtEl>
                                          <p:spTgt spid="2">
                                            <p:txEl>
                                              <p:pRg st="9" end="9"/>
                                            </p:txEl>
                                          </p:spTgt>
                                        </p:tgtEl>
                                        <p:attrNameLst>
                                          <p:attrName>style.visibility</p:attrName>
                                        </p:attrNameLst>
                                      </p:cBhvr>
                                      <p:to>
                                        <p:strVal val="visible"/>
                                      </p:to>
                                    </p:set>
                                    <p:anim calcmode="lin" valueType="num">
                                      <p:cBhvr>
                                        <p:cTn id="69" dur="1000" fill="hold"/>
                                        <p:tgtEl>
                                          <p:spTgt spid="2">
                                            <p:txEl>
                                              <p:pRg st="9" end="9"/>
                                            </p:txEl>
                                          </p:spTgt>
                                        </p:tgtEl>
                                        <p:attrNameLst>
                                          <p:attrName>ppt_w</p:attrName>
                                        </p:attrNameLst>
                                      </p:cBhvr>
                                      <p:tavLst>
                                        <p:tav tm="0">
                                          <p:val>
                                            <p:fltVal val="0"/>
                                          </p:val>
                                        </p:tav>
                                        <p:tav tm="100000">
                                          <p:val>
                                            <p:strVal val="#ppt_w"/>
                                          </p:val>
                                        </p:tav>
                                      </p:tavLst>
                                    </p:anim>
                                    <p:anim calcmode="lin" valueType="num">
                                      <p:cBhvr>
                                        <p:cTn id="70" dur="1000" fill="hold"/>
                                        <p:tgtEl>
                                          <p:spTgt spid="2">
                                            <p:txEl>
                                              <p:pRg st="9" end="9"/>
                                            </p:txEl>
                                          </p:spTgt>
                                        </p:tgtEl>
                                        <p:attrNameLst>
                                          <p:attrName>ppt_h</p:attrName>
                                        </p:attrNameLst>
                                      </p:cBhvr>
                                      <p:tavLst>
                                        <p:tav tm="0">
                                          <p:val>
                                            <p:fltVal val="0"/>
                                          </p:val>
                                        </p:tav>
                                        <p:tav tm="100000">
                                          <p:val>
                                            <p:strVal val="#ppt_h"/>
                                          </p:val>
                                        </p:tav>
                                      </p:tavLst>
                                    </p:anim>
                                    <p:anim calcmode="lin" valueType="num">
                                      <p:cBhvr>
                                        <p:cTn id="71" dur="1000" fill="hold"/>
                                        <p:tgtEl>
                                          <p:spTgt spid="2">
                                            <p:txEl>
                                              <p:pRg st="9" end="9"/>
                                            </p:txEl>
                                          </p:spTgt>
                                        </p:tgtEl>
                                        <p:attrNameLst>
                                          <p:attrName>style.rotation</p:attrName>
                                        </p:attrNameLst>
                                      </p:cBhvr>
                                      <p:tavLst>
                                        <p:tav tm="0">
                                          <p:val>
                                            <p:fltVal val="90"/>
                                          </p:val>
                                        </p:tav>
                                        <p:tav tm="100000">
                                          <p:val>
                                            <p:fltVal val="0"/>
                                          </p:val>
                                        </p:tav>
                                      </p:tavLst>
                                    </p:anim>
                                    <p:animEffect transition="in" filter="fade">
                                      <p:cBhvr>
                                        <p:cTn id="72" dur="1000"/>
                                        <p:tgtEl>
                                          <p:spTgt spid="2">
                                            <p:txEl>
                                              <p:pRg st="9" end="9"/>
                                            </p:txEl>
                                          </p:spTgt>
                                        </p:tgtEl>
                                      </p:cBhvr>
                                    </p:animEffect>
                                  </p:childTnLst>
                                </p:cTn>
                              </p:par>
                            </p:childTnLst>
                          </p:cTn>
                        </p:par>
                      </p:childTnLst>
                    </p:cTn>
                  </p:par>
                  <p:par>
                    <p:cTn id="73" fill="hold">
                      <p:stCondLst>
                        <p:cond delay="indefinite"/>
                      </p:stCondLst>
                      <p:childTnLst>
                        <p:par>
                          <p:cTn id="74" fill="hold">
                            <p:stCondLst>
                              <p:cond delay="0"/>
                            </p:stCondLst>
                            <p:childTnLst>
                              <p:par>
                                <p:cTn id="75" presetID="31" presetClass="entr" presetSubtype="0" fill="hold" nodeType="clickEffect">
                                  <p:stCondLst>
                                    <p:cond delay="0"/>
                                  </p:stCondLst>
                                  <p:childTnLst>
                                    <p:set>
                                      <p:cBhvr>
                                        <p:cTn id="76" dur="1" fill="hold">
                                          <p:stCondLst>
                                            <p:cond delay="0"/>
                                          </p:stCondLst>
                                        </p:cTn>
                                        <p:tgtEl>
                                          <p:spTgt spid="2">
                                            <p:txEl>
                                              <p:pRg st="10" end="10"/>
                                            </p:txEl>
                                          </p:spTgt>
                                        </p:tgtEl>
                                        <p:attrNameLst>
                                          <p:attrName>style.visibility</p:attrName>
                                        </p:attrNameLst>
                                      </p:cBhvr>
                                      <p:to>
                                        <p:strVal val="visible"/>
                                      </p:to>
                                    </p:set>
                                    <p:anim calcmode="lin" valueType="num">
                                      <p:cBhvr>
                                        <p:cTn id="77" dur="1000" fill="hold"/>
                                        <p:tgtEl>
                                          <p:spTgt spid="2">
                                            <p:txEl>
                                              <p:pRg st="10" end="10"/>
                                            </p:txEl>
                                          </p:spTgt>
                                        </p:tgtEl>
                                        <p:attrNameLst>
                                          <p:attrName>ppt_w</p:attrName>
                                        </p:attrNameLst>
                                      </p:cBhvr>
                                      <p:tavLst>
                                        <p:tav tm="0">
                                          <p:val>
                                            <p:fltVal val="0"/>
                                          </p:val>
                                        </p:tav>
                                        <p:tav tm="100000">
                                          <p:val>
                                            <p:strVal val="#ppt_w"/>
                                          </p:val>
                                        </p:tav>
                                      </p:tavLst>
                                    </p:anim>
                                    <p:anim calcmode="lin" valueType="num">
                                      <p:cBhvr>
                                        <p:cTn id="78" dur="1000" fill="hold"/>
                                        <p:tgtEl>
                                          <p:spTgt spid="2">
                                            <p:txEl>
                                              <p:pRg st="10" end="10"/>
                                            </p:txEl>
                                          </p:spTgt>
                                        </p:tgtEl>
                                        <p:attrNameLst>
                                          <p:attrName>ppt_h</p:attrName>
                                        </p:attrNameLst>
                                      </p:cBhvr>
                                      <p:tavLst>
                                        <p:tav tm="0">
                                          <p:val>
                                            <p:fltVal val="0"/>
                                          </p:val>
                                        </p:tav>
                                        <p:tav tm="100000">
                                          <p:val>
                                            <p:strVal val="#ppt_h"/>
                                          </p:val>
                                        </p:tav>
                                      </p:tavLst>
                                    </p:anim>
                                    <p:anim calcmode="lin" valueType="num">
                                      <p:cBhvr>
                                        <p:cTn id="79" dur="1000" fill="hold"/>
                                        <p:tgtEl>
                                          <p:spTgt spid="2">
                                            <p:txEl>
                                              <p:pRg st="10" end="10"/>
                                            </p:txEl>
                                          </p:spTgt>
                                        </p:tgtEl>
                                        <p:attrNameLst>
                                          <p:attrName>style.rotation</p:attrName>
                                        </p:attrNameLst>
                                      </p:cBhvr>
                                      <p:tavLst>
                                        <p:tav tm="0">
                                          <p:val>
                                            <p:fltVal val="90"/>
                                          </p:val>
                                        </p:tav>
                                        <p:tav tm="100000">
                                          <p:val>
                                            <p:fltVal val="0"/>
                                          </p:val>
                                        </p:tav>
                                      </p:tavLst>
                                    </p:anim>
                                    <p:animEffect transition="in" filter="fade">
                                      <p:cBhvr>
                                        <p:cTn id="80" dur="1000"/>
                                        <p:tgtEl>
                                          <p:spTgt spid="2">
                                            <p:txEl>
                                              <p:pRg st="10" end="10"/>
                                            </p:txEl>
                                          </p:spTgt>
                                        </p:tgtEl>
                                      </p:cBhvr>
                                    </p:animEffect>
                                  </p:childTnLst>
                                </p:cTn>
                              </p:par>
                            </p:childTnLst>
                          </p:cTn>
                        </p:par>
                      </p:childTnLst>
                    </p:cTn>
                  </p:par>
                  <p:par>
                    <p:cTn id="81" fill="hold">
                      <p:stCondLst>
                        <p:cond delay="indefinite"/>
                      </p:stCondLst>
                      <p:childTnLst>
                        <p:par>
                          <p:cTn id="82" fill="hold">
                            <p:stCondLst>
                              <p:cond delay="0"/>
                            </p:stCondLst>
                            <p:childTnLst>
                              <p:par>
                                <p:cTn id="83" presetID="31" presetClass="entr" presetSubtype="0" fill="hold" nodeType="clickEffect">
                                  <p:stCondLst>
                                    <p:cond delay="0"/>
                                  </p:stCondLst>
                                  <p:childTnLst>
                                    <p:set>
                                      <p:cBhvr>
                                        <p:cTn id="84" dur="1" fill="hold">
                                          <p:stCondLst>
                                            <p:cond delay="0"/>
                                          </p:stCondLst>
                                        </p:cTn>
                                        <p:tgtEl>
                                          <p:spTgt spid="2">
                                            <p:txEl>
                                              <p:pRg st="11" end="11"/>
                                            </p:txEl>
                                          </p:spTgt>
                                        </p:tgtEl>
                                        <p:attrNameLst>
                                          <p:attrName>style.visibility</p:attrName>
                                        </p:attrNameLst>
                                      </p:cBhvr>
                                      <p:to>
                                        <p:strVal val="visible"/>
                                      </p:to>
                                    </p:set>
                                    <p:anim calcmode="lin" valueType="num">
                                      <p:cBhvr>
                                        <p:cTn id="85" dur="1000" fill="hold"/>
                                        <p:tgtEl>
                                          <p:spTgt spid="2">
                                            <p:txEl>
                                              <p:pRg st="11" end="11"/>
                                            </p:txEl>
                                          </p:spTgt>
                                        </p:tgtEl>
                                        <p:attrNameLst>
                                          <p:attrName>ppt_w</p:attrName>
                                        </p:attrNameLst>
                                      </p:cBhvr>
                                      <p:tavLst>
                                        <p:tav tm="0">
                                          <p:val>
                                            <p:fltVal val="0"/>
                                          </p:val>
                                        </p:tav>
                                        <p:tav tm="100000">
                                          <p:val>
                                            <p:strVal val="#ppt_w"/>
                                          </p:val>
                                        </p:tav>
                                      </p:tavLst>
                                    </p:anim>
                                    <p:anim calcmode="lin" valueType="num">
                                      <p:cBhvr>
                                        <p:cTn id="86" dur="1000" fill="hold"/>
                                        <p:tgtEl>
                                          <p:spTgt spid="2">
                                            <p:txEl>
                                              <p:pRg st="11" end="11"/>
                                            </p:txEl>
                                          </p:spTgt>
                                        </p:tgtEl>
                                        <p:attrNameLst>
                                          <p:attrName>ppt_h</p:attrName>
                                        </p:attrNameLst>
                                      </p:cBhvr>
                                      <p:tavLst>
                                        <p:tav tm="0">
                                          <p:val>
                                            <p:fltVal val="0"/>
                                          </p:val>
                                        </p:tav>
                                        <p:tav tm="100000">
                                          <p:val>
                                            <p:strVal val="#ppt_h"/>
                                          </p:val>
                                        </p:tav>
                                      </p:tavLst>
                                    </p:anim>
                                    <p:anim calcmode="lin" valueType="num">
                                      <p:cBhvr>
                                        <p:cTn id="87" dur="1000" fill="hold"/>
                                        <p:tgtEl>
                                          <p:spTgt spid="2">
                                            <p:txEl>
                                              <p:pRg st="11" end="11"/>
                                            </p:txEl>
                                          </p:spTgt>
                                        </p:tgtEl>
                                        <p:attrNameLst>
                                          <p:attrName>style.rotation</p:attrName>
                                        </p:attrNameLst>
                                      </p:cBhvr>
                                      <p:tavLst>
                                        <p:tav tm="0">
                                          <p:val>
                                            <p:fltVal val="90"/>
                                          </p:val>
                                        </p:tav>
                                        <p:tav tm="100000">
                                          <p:val>
                                            <p:fltVal val="0"/>
                                          </p:val>
                                        </p:tav>
                                      </p:tavLst>
                                    </p:anim>
                                    <p:animEffect transition="in" filter="fade">
                                      <p:cBhvr>
                                        <p:cTn id="88" dur="1000"/>
                                        <p:tgtEl>
                                          <p:spTgt spid="2">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5"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ستطيل مستدير الزوايا 1"/>
          <p:cNvSpPr/>
          <p:nvPr/>
        </p:nvSpPr>
        <p:spPr>
          <a:xfrm>
            <a:off x="5076056" y="0"/>
            <a:ext cx="3744416" cy="980728"/>
          </a:xfrm>
          <a:prstGeom prst="roundRect">
            <a:avLst/>
          </a:prstGeom>
        </p:spPr>
        <p:style>
          <a:lnRef idx="2">
            <a:schemeClr val="accent1"/>
          </a:lnRef>
          <a:fillRef idx="1">
            <a:schemeClr val="lt1"/>
          </a:fillRef>
          <a:effectRef idx="0">
            <a:schemeClr val="accent1"/>
          </a:effectRef>
          <a:fontRef idx="minor">
            <a:schemeClr val="dk1"/>
          </a:fontRef>
        </p:style>
        <p:txBody>
          <a:bodyPr rtlCol="1" anchor="ctr"/>
          <a:lstStyle/>
          <a:p>
            <a:pPr algn="ctr"/>
            <a:r>
              <a:rPr lang="ar-SA" sz="3200" b="1" dirty="0" smtClean="0">
                <a:solidFill>
                  <a:sysClr val="windowText" lastClr="000000"/>
                </a:solidFill>
              </a:rPr>
              <a:t>الافكار الثانوية للموديول</a:t>
            </a:r>
            <a:endParaRPr lang="ar-SA" sz="3200" b="1" dirty="0">
              <a:solidFill>
                <a:sysClr val="windowText" lastClr="000000"/>
              </a:solidFill>
            </a:endParaRPr>
          </a:p>
        </p:txBody>
      </p:sp>
      <p:sp>
        <p:nvSpPr>
          <p:cNvPr id="3" name="مستطيل مستدير الزوايا 2"/>
          <p:cNvSpPr/>
          <p:nvPr/>
        </p:nvSpPr>
        <p:spPr>
          <a:xfrm>
            <a:off x="395536" y="1124744"/>
            <a:ext cx="8424936" cy="5400600"/>
          </a:xfrm>
          <a:prstGeom prst="roundRect">
            <a:avLst/>
          </a:prstGeom>
        </p:spPr>
        <p:style>
          <a:lnRef idx="1">
            <a:schemeClr val="accent1"/>
          </a:lnRef>
          <a:fillRef idx="2">
            <a:schemeClr val="accent1"/>
          </a:fillRef>
          <a:effectRef idx="1">
            <a:schemeClr val="accent1"/>
          </a:effectRef>
          <a:fontRef idx="minor">
            <a:schemeClr val="dk1"/>
          </a:fontRef>
        </p:style>
        <p:txBody>
          <a:bodyPr rtlCol="1" anchor="ctr"/>
          <a:lstStyle/>
          <a:p>
            <a:pPr algn="ctr"/>
            <a:r>
              <a:rPr lang="ar-SA" dirty="0" smtClean="0"/>
              <a:t>1 ......................................................................................................................</a:t>
            </a:r>
          </a:p>
          <a:p>
            <a:pPr algn="ctr"/>
            <a:endParaRPr lang="ar-SA" dirty="0"/>
          </a:p>
          <a:p>
            <a:pPr algn="ctr"/>
            <a:r>
              <a:rPr lang="ar-SA" dirty="0" smtClean="0"/>
              <a:t>2 ......................................................................................................................</a:t>
            </a:r>
          </a:p>
          <a:p>
            <a:pPr algn="ctr"/>
            <a:endParaRPr lang="ar-SA" dirty="0"/>
          </a:p>
          <a:p>
            <a:pPr algn="ctr"/>
            <a:r>
              <a:rPr lang="ar-SA" dirty="0" smtClean="0"/>
              <a:t>3 ......................................................................................................................</a:t>
            </a:r>
          </a:p>
          <a:p>
            <a:pPr algn="ctr"/>
            <a:endParaRPr lang="ar-SA" dirty="0"/>
          </a:p>
          <a:p>
            <a:pPr algn="ctr"/>
            <a:r>
              <a:rPr lang="ar-SA" dirty="0" smtClean="0"/>
              <a:t>4 ......................................................................................................................</a:t>
            </a:r>
          </a:p>
          <a:p>
            <a:pPr algn="ctr"/>
            <a:endParaRPr lang="ar-SA" dirty="0"/>
          </a:p>
          <a:p>
            <a:pPr algn="ctr"/>
            <a:r>
              <a:rPr lang="ar-SA" dirty="0" smtClean="0"/>
              <a:t>5 ......................................................................................................................</a:t>
            </a:r>
          </a:p>
          <a:p>
            <a:pPr algn="ctr"/>
            <a:endParaRPr lang="ar-SA" dirty="0"/>
          </a:p>
          <a:p>
            <a:pPr algn="ctr"/>
            <a:r>
              <a:rPr lang="ar-SA" dirty="0" smtClean="0"/>
              <a:t>6 ......................................................................................................................</a:t>
            </a:r>
          </a:p>
          <a:p>
            <a:pPr algn="ctr"/>
            <a:endParaRPr lang="ar-SA" dirty="0"/>
          </a:p>
          <a:p>
            <a:pPr algn="ctr"/>
            <a:r>
              <a:rPr lang="ar-SA" dirty="0" smtClean="0"/>
              <a:t>7 ......................................................................................................................</a:t>
            </a:r>
          </a:p>
          <a:p>
            <a:pPr algn="ctr"/>
            <a:endParaRPr lang="ar-SA" dirty="0"/>
          </a:p>
          <a:p>
            <a:pPr algn="ctr"/>
            <a:r>
              <a:rPr lang="ar-SA" dirty="0" smtClean="0"/>
              <a:t>8 ......................................................................................................................</a:t>
            </a:r>
          </a:p>
          <a:p>
            <a:pPr algn="ctr"/>
            <a:endParaRPr lang="ar-SA" dirty="0"/>
          </a:p>
        </p:txBody>
      </p:sp>
    </p:spTree>
    <p:extLst>
      <p:ext uri="{BB962C8B-B14F-4D97-AF65-F5344CB8AC3E}">
        <p14:creationId xmlns:p14="http://schemas.microsoft.com/office/powerpoint/2010/main" val="2611418354"/>
      </p:ext>
    </p:extLst>
  </p:cSld>
  <p:clrMapOvr>
    <a:masterClrMapping/>
  </p:clrMapOvr>
  <mc:AlternateContent xmlns:mc="http://schemas.openxmlformats.org/markup-compatibility/2006" xmlns:p14="http://schemas.microsoft.com/office/powerpoint/2010/main">
    <mc:Choice Requires="p14">
      <p:transition spd="slow" p14:dur="3000">
        <p14:shre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6"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barn(inHorizontal)">
                                      <p:cBhvr>
                                        <p:cTn id="1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ستطيل مستدير الزوايا 1"/>
          <p:cNvSpPr/>
          <p:nvPr/>
        </p:nvSpPr>
        <p:spPr>
          <a:xfrm>
            <a:off x="4860032" y="116632"/>
            <a:ext cx="3960440" cy="1008112"/>
          </a:xfrm>
          <a:prstGeom prst="roundRect">
            <a:avLst/>
          </a:prstGeom>
        </p:spPr>
        <p:style>
          <a:lnRef idx="2">
            <a:schemeClr val="accent2"/>
          </a:lnRef>
          <a:fillRef idx="1">
            <a:schemeClr val="lt1"/>
          </a:fillRef>
          <a:effectRef idx="0">
            <a:schemeClr val="accent2"/>
          </a:effectRef>
          <a:fontRef idx="minor">
            <a:schemeClr val="dk1"/>
          </a:fontRef>
        </p:style>
        <p:txBody>
          <a:bodyPr rtlCol="1" anchor="ctr"/>
          <a:lstStyle/>
          <a:p>
            <a:pPr algn="ctr"/>
            <a:r>
              <a:rPr lang="ar-SA" sz="4400" b="1" dirty="0" smtClean="0">
                <a:solidFill>
                  <a:sysClr val="windowText" lastClr="000000"/>
                </a:solidFill>
              </a:rPr>
              <a:t>مقدمة الموديول</a:t>
            </a:r>
            <a:endParaRPr lang="ar-SA" sz="4400" b="1" dirty="0">
              <a:solidFill>
                <a:sysClr val="windowText" lastClr="000000"/>
              </a:solidFill>
            </a:endParaRPr>
          </a:p>
        </p:txBody>
      </p:sp>
      <p:sp>
        <p:nvSpPr>
          <p:cNvPr id="3" name="مستطيل مستدير الزوايا 2"/>
          <p:cNvSpPr/>
          <p:nvPr/>
        </p:nvSpPr>
        <p:spPr>
          <a:xfrm>
            <a:off x="395536" y="1412776"/>
            <a:ext cx="8424936" cy="5112568"/>
          </a:xfrm>
          <a:prstGeom prst="roundRect">
            <a:avLst/>
          </a:prstGeom>
        </p:spPr>
        <p:style>
          <a:lnRef idx="1">
            <a:schemeClr val="accent2"/>
          </a:lnRef>
          <a:fillRef idx="2">
            <a:schemeClr val="accent2"/>
          </a:fillRef>
          <a:effectRef idx="1">
            <a:schemeClr val="accent2"/>
          </a:effectRef>
          <a:fontRef idx="minor">
            <a:schemeClr val="dk1"/>
          </a:fontRef>
        </p:style>
        <p:txBody>
          <a:bodyPr rtlCol="1" anchor="ctr"/>
          <a:lstStyle/>
          <a:p>
            <a:pPr algn="ctr"/>
            <a:r>
              <a:rPr lang="ar-SA" dirty="0" smtClean="0"/>
              <a:t>.........................................................................................................................</a:t>
            </a:r>
          </a:p>
          <a:p>
            <a:pPr algn="ctr"/>
            <a:endParaRPr lang="ar-SA" dirty="0"/>
          </a:p>
          <a:p>
            <a:pPr algn="ctr"/>
            <a:r>
              <a:rPr lang="ar-SA" dirty="0" smtClean="0"/>
              <a:t>.........................................................................................................................</a:t>
            </a:r>
          </a:p>
          <a:p>
            <a:pPr algn="ctr"/>
            <a:endParaRPr lang="ar-SA" dirty="0"/>
          </a:p>
          <a:p>
            <a:pPr algn="ctr"/>
            <a:r>
              <a:rPr lang="ar-SA" dirty="0" smtClean="0"/>
              <a:t>.........................................................................................................................</a:t>
            </a:r>
          </a:p>
          <a:p>
            <a:pPr algn="ctr"/>
            <a:endParaRPr lang="ar-SA" dirty="0"/>
          </a:p>
          <a:p>
            <a:pPr algn="ctr"/>
            <a:r>
              <a:rPr lang="ar-SA" dirty="0" smtClean="0"/>
              <a:t>.........................................................................................................................</a:t>
            </a:r>
          </a:p>
          <a:p>
            <a:pPr algn="ctr"/>
            <a:endParaRPr lang="ar-SA" dirty="0"/>
          </a:p>
          <a:p>
            <a:pPr algn="ctr"/>
            <a:r>
              <a:rPr lang="ar-SA" dirty="0" smtClean="0"/>
              <a:t>.........................................................................................................................</a:t>
            </a:r>
          </a:p>
          <a:p>
            <a:pPr algn="ctr"/>
            <a:endParaRPr lang="ar-SA" dirty="0"/>
          </a:p>
          <a:p>
            <a:pPr algn="ctr"/>
            <a:r>
              <a:rPr lang="ar-SA" dirty="0" smtClean="0"/>
              <a:t>.........................................................................................................................</a:t>
            </a:r>
          </a:p>
          <a:p>
            <a:pPr algn="ctr"/>
            <a:endParaRPr lang="ar-SA" dirty="0"/>
          </a:p>
          <a:p>
            <a:pPr algn="ctr"/>
            <a:r>
              <a:rPr lang="ar-SA" dirty="0" smtClean="0"/>
              <a:t>.......................................................................................................................</a:t>
            </a:r>
          </a:p>
          <a:p>
            <a:pPr algn="ctr"/>
            <a:endParaRPr lang="ar-SA" dirty="0"/>
          </a:p>
          <a:p>
            <a:pPr algn="ctr"/>
            <a:r>
              <a:rPr lang="ar-SA" dirty="0" smtClean="0"/>
              <a:t>.......................................................................................................................</a:t>
            </a:r>
            <a:endParaRPr lang="ar-SA" dirty="0"/>
          </a:p>
        </p:txBody>
      </p:sp>
    </p:spTree>
    <p:extLst>
      <p:ext uri="{BB962C8B-B14F-4D97-AF65-F5344CB8AC3E}">
        <p14:creationId xmlns:p14="http://schemas.microsoft.com/office/powerpoint/2010/main" val="3386409972"/>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4" presetClass="entr" presetSubtype="1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randombar(horizontal)">
                                      <p:cBhvr>
                                        <p:cTn id="1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مستطيل مستدير الزوايا 3"/>
          <p:cNvSpPr/>
          <p:nvPr/>
        </p:nvSpPr>
        <p:spPr>
          <a:xfrm>
            <a:off x="179512" y="260648"/>
            <a:ext cx="8784976" cy="6480720"/>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a:endParaRPr lang="ar-SA" sz="19900" dirty="0"/>
          </a:p>
        </p:txBody>
      </p:sp>
      <p:pic>
        <p:nvPicPr>
          <p:cNvPr id="1026" name="Picture 2" descr="C:\Users\fujitsu\Pictures\صورة يد.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1560" y="1340768"/>
            <a:ext cx="7920880" cy="4752528"/>
          </a:xfrm>
          <a:prstGeom prst="rect">
            <a:avLst/>
          </a:prstGeom>
          <a:noFill/>
          <a:extLst>
            <a:ext uri="{909E8E84-426E-40DD-AFC4-6F175D3DCCD1}">
              <a14:hiddenFill xmlns:a14="http://schemas.microsoft.com/office/drawing/2010/main">
                <a:solidFill>
                  <a:srgbClr val="FFFFFF"/>
                </a:solidFill>
              </a14:hiddenFill>
            </a:ext>
          </a:extLst>
        </p:spPr>
      </p:pic>
      <p:sp>
        <p:nvSpPr>
          <p:cNvPr id="6" name="مستطيل مستدير الزوايا 5"/>
          <p:cNvSpPr/>
          <p:nvPr/>
        </p:nvSpPr>
        <p:spPr>
          <a:xfrm>
            <a:off x="2627784" y="332656"/>
            <a:ext cx="4032448" cy="864096"/>
          </a:xfrm>
          <a:prstGeom prst="roundRect">
            <a:avLst/>
          </a:prstGeom>
        </p:spPr>
        <p:style>
          <a:lnRef idx="2">
            <a:schemeClr val="accent2"/>
          </a:lnRef>
          <a:fillRef idx="1">
            <a:schemeClr val="lt1"/>
          </a:fillRef>
          <a:effectRef idx="0">
            <a:schemeClr val="accent2"/>
          </a:effectRef>
          <a:fontRef idx="minor">
            <a:schemeClr val="dk1"/>
          </a:fontRef>
        </p:style>
        <p:txBody>
          <a:bodyPr rtlCol="1" anchor="ctr"/>
          <a:lstStyle/>
          <a:p>
            <a:pPr algn="ctr"/>
            <a:r>
              <a:rPr lang="ar-SA" sz="7200" b="1" dirty="0" smtClean="0">
                <a:solidFill>
                  <a:sysClr val="windowText" lastClr="000000"/>
                </a:solidFill>
              </a:rPr>
              <a:t>تعارف</a:t>
            </a:r>
            <a:endParaRPr lang="ar-SA" sz="7200" b="1" dirty="0">
              <a:solidFill>
                <a:sysClr val="windowText" lastClr="000000"/>
              </a:solidFill>
            </a:endParaRPr>
          </a:p>
        </p:txBody>
      </p:sp>
    </p:spTree>
    <p:extLst>
      <p:ext uri="{BB962C8B-B14F-4D97-AF65-F5344CB8AC3E}">
        <p14:creationId xmlns:p14="http://schemas.microsoft.com/office/powerpoint/2010/main" val="682891624"/>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6" presetClass="entr" presetSubtype="16" fill="hold" nodeType="clickEffect">
                                  <p:stCondLst>
                                    <p:cond delay="0"/>
                                  </p:stCondLst>
                                  <p:childTnLst>
                                    <p:set>
                                      <p:cBhvr>
                                        <p:cTn id="13" dur="1" fill="hold">
                                          <p:stCondLst>
                                            <p:cond delay="0"/>
                                          </p:stCondLst>
                                        </p:cTn>
                                        <p:tgtEl>
                                          <p:spTgt spid="1026"/>
                                        </p:tgtEl>
                                        <p:attrNameLst>
                                          <p:attrName>style.visibility</p:attrName>
                                        </p:attrNameLst>
                                      </p:cBhvr>
                                      <p:to>
                                        <p:strVal val="visible"/>
                                      </p:to>
                                    </p:set>
                                    <p:animEffect transition="in" filter="circle(in)">
                                      <p:cBhvr>
                                        <p:cTn id="14" dur="20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ستطيل مستدير الزوايا 1"/>
          <p:cNvSpPr/>
          <p:nvPr/>
        </p:nvSpPr>
        <p:spPr>
          <a:xfrm>
            <a:off x="5076056" y="188640"/>
            <a:ext cx="3888432" cy="864096"/>
          </a:xfrm>
          <a:prstGeom prst="roundRect">
            <a:avLst/>
          </a:prstGeom>
        </p:spPr>
        <p:style>
          <a:lnRef idx="2">
            <a:schemeClr val="accent4"/>
          </a:lnRef>
          <a:fillRef idx="1">
            <a:schemeClr val="lt1"/>
          </a:fillRef>
          <a:effectRef idx="0">
            <a:schemeClr val="accent4"/>
          </a:effectRef>
          <a:fontRef idx="minor">
            <a:schemeClr val="dk1"/>
          </a:fontRef>
        </p:style>
        <p:txBody>
          <a:bodyPr rtlCol="1" anchor="ctr"/>
          <a:lstStyle/>
          <a:p>
            <a:pPr algn="ctr"/>
            <a:r>
              <a:rPr lang="ar-SA" sz="3600" b="1" dirty="0" smtClean="0"/>
              <a:t>الأهداف السلوكية</a:t>
            </a:r>
            <a:endParaRPr lang="ar-SA" sz="3600" b="1" dirty="0"/>
          </a:p>
        </p:txBody>
      </p:sp>
      <p:sp>
        <p:nvSpPr>
          <p:cNvPr id="3" name="مستطيل مستدير الزوايا 2"/>
          <p:cNvSpPr/>
          <p:nvPr/>
        </p:nvSpPr>
        <p:spPr>
          <a:xfrm>
            <a:off x="179512" y="1268760"/>
            <a:ext cx="8784976" cy="5256584"/>
          </a:xfrm>
          <a:prstGeom prst="roundRect">
            <a:avLst/>
          </a:prstGeom>
        </p:spPr>
        <p:style>
          <a:lnRef idx="1">
            <a:schemeClr val="accent4"/>
          </a:lnRef>
          <a:fillRef idx="2">
            <a:schemeClr val="accent4"/>
          </a:fillRef>
          <a:effectRef idx="1">
            <a:schemeClr val="accent4"/>
          </a:effectRef>
          <a:fontRef idx="minor">
            <a:schemeClr val="dk1"/>
          </a:fontRef>
        </p:style>
        <p:txBody>
          <a:bodyPr rtlCol="1" anchor="ctr"/>
          <a:lstStyle/>
          <a:p>
            <a:pPr algn="ctr"/>
            <a:r>
              <a:rPr lang="ar-SA" sz="2400" b="1" dirty="0" smtClean="0">
                <a:solidFill>
                  <a:sysClr val="windowText" lastClr="000000"/>
                </a:solidFill>
              </a:rPr>
              <a:t>بعد أن تقوم بدراسة هذا الموديول يتوقع منك أن تكون قادراً على أن: </a:t>
            </a:r>
          </a:p>
          <a:p>
            <a:pPr algn="ctr"/>
            <a:r>
              <a:rPr lang="ar-SA" dirty="0" smtClean="0">
                <a:solidFill>
                  <a:sysClr val="windowText" lastClr="000000"/>
                </a:solidFill>
              </a:rPr>
              <a:t>1 ............................................................................................................................</a:t>
            </a:r>
          </a:p>
          <a:p>
            <a:pPr algn="ctr"/>
            <a:endParaRPr lang="ar-SA" dirty="0">
              <a:solidFill>
                <a:sysClr val="windowText" lastClr="000000"/>
              </a:solidFill>
            </a:endParaRPr>
          </a:p>
          <a:p>
            <a:pPr algn="ctr"/>
            <a:r>
              <a:rPr lang="ar-SA" dirty="0" smtClean="0">
                <a:solidFill>
                  <a:sysClr val="windowText" lastClr="000000"/>
                </a:solidFill>
              </a:rPr>
              <a:t>2 ............................................................................................................................</a:t>
            </a:r>
          </a:p>
          <a:p>
            <a:pPr algn="ctr"/>
            <a:endParaRPr lang="ar-SA" dirty="0">
              <a:solidFill>
                <a:sysClr val="windowText" lastClr="000000"/>
              </a:solidFill>
            </a:endParaRPr>
          </a:p>
          <a:p>
            <a:pPr algn="ctr"/>
            <a:r>
              <a:rPr lang="ar-SA" dirty="0" smtClean="0">
                <a:solidFill>
                  <a:sysClr val="windowText" lastClr="000000"/>
                </a:solidFill>
              </a:rPr>
              <a:t>3 ............................................................................................................................</a:t>
            </a:r>
          </a:p>
          <a:p>
            <a:pPr algn="ctr"/>
            <a:endParaRPr lang="ar-SA" dirty="0">
              <a:solidFill>
                <a:sysClr val="windowText" lastClr="000000"/>
              </a:solidFill>
            </a:endParaRPr>
          </a:p>
          <a:p>
            <a:pPr algn="ctr"/>
            <a:r>
              <a:rPr lang="ar-SA" dirty="0" smtClean="0">
                <a:solidFill>
                  <a:sysClr val="windowText" lastClr="000000"/>
                </a:solidFill>
              </a:rPr>
              <a:t>4 ............................................................................................................................ </a:t>
            </a:r>
          </a:p>
          <a:p>
            <a:pPr algn="ctr"/>
            <a:endParaRPr lang="ar-SA" dirty="0">
              <a:solidFill>
                <a:sysClr val="windowText" lastClr="000000"/>
              </a:solidFill>
            </a:endParaRPr>
          </a:p>
          <a:p>
            <a:pPr algn="ctr"/>
            <a:r>
              <a:rPr lang="ar-SA" dirty="0" smtClean="0">
                <a:solidFill>
                  <a:sysClr val="windowText" lastClr="000000"/>
                </a:solidFill>
              </a:rPr>
              <a:t>5 ............................................................................................................................</a:t>
            </a:r>
          </a:p>
          <a:p>
            <a:pPr algn="ctr"/>
            <a:endParaRPr lang="ar-SA" dirty="0">
              <a:solidFill>
                <a:sysClr val="windowText" lastClr="000000"/>
              </a:solidFill>
            </a:endParaRPr>
          </a:p>
          <a:p>
            <a:pPr algn="ctr"/>
            <a:r>
              <a:rPr lang="ar-SA" dirty="0" smtClean="0">
                <a:solidFill>
                  <a:sysClr val="windowText" lastClr="000000"/>
                </a:solidFill>
              </a:rPr>
              <a:t>6 ............................................................................................................................ </a:t>
            </a:r>
          </a:p>
          <a:p>
            <a:pPr algn="ctr"/>
            <a:endParaRPr lang="ar-SA" dirty="0">
              <a:solidFill>
                <a:sysClr val="windowText" lastClr="000000"/>
              </a:solidFill>
            </a:endParaRPr>
          </a:p>
          <a:p>
            <a:pPr algn="ctr"/>
            <a:r>
              <a:rPr lang="ar-SA" dirty="0" smtClean="0">
                <a:solidFill>
                  <a:sysClr val="windowText" lastClr="000000"/>
                </a:solidFill>
              </a:rPr>
              <a:t>7 ............................................................................................................................</a:t>
            </a:r>
          </a:p>
          <a:p>
            <a:pPr algn="ctr"/>
            <a:endParaRPr lang="ar-SA" dirty="0">
              <a:solidFill>
                <a:sysClr val="windowText" lastClr="000000"/>
              </a:solidFill>
            </a:endParaRPr>
          </a:p>
          <a:p>
            <a:pPr algn="ctr"/>
            <a:r>
              <a:rPr lang="ar-SA" dirty="0" smtClean="0">
                <a:solidFill>
                  <a:sysClr val="windowText" lastClr="000000"/>
                </a:solidFill>
              </a:rPr>
              <a:t>8 ..........................................................................................................................</a:t>
            </a:r>
            <a:endParaRPr lang="ar-SA" dirty="0">
              <a:solidFill>
                <a:sysClr val="windowText" lastClr="000000"/>
              </a:solidFill>
            </a:endParaRPr>
          </a:p>
        </p:txBody>
      </p:sp>
    </p:spTree>
    <p:extLst>
      <p:ext uri="{BB962C8B-B14F-4D97-AF65-F5344CB8AC3E}">
        <p14:creationId xmlns:p14="http://schemas.microsoft.com/office/powerpoint/2010/main" val="2972960952"/>
      </p:ext>
    </p:extLst>
  </p:cSld>
  <p:clrMapOvr>
    <a:masterClrMapping/>
  </p:clrMapOvr>
  <p:transition spd="slow">
    <p:pull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6" presetClass="entr" presetSubtype="16"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circle(in)">
                                      <p:cBhvr>
                                        <p:cTn id="14"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ستطيل مستدير الزوايا 1"/>
          <p:cNvSpPr/>
          <p:nvPr/>
        </p:nvSpPr>
        <p:spPr>
          <a:xfrm>
            <a:off x="5508104" y="72008"/>
            <a:ext cx="3528392" cy="1124744"/>
          </a:xfrm>
          <a:prstGeom prst="roundRect">
            <a:avLst/>
          </a:prstGeom>
        </p:spPr>
        <p:style>
          <a:lnRef idx="2">
            <a:schemeClr val="accent3"/>
          </a:lnRef>
          <a:fillRef idx="1">
            <a:schemeClr val="lt1"/>
          </a:fillRef>
          <a:effectRef idx="0">
            <a:schemeClr val="accent3"/>
          </a:effectRef>
          <a:fontRef idx="minor">
            <a:schemeClr val="dk1"/>
          </a:fontRef>
        </p:style>
        <p:txBody>
          <a:bodyPr rtlCol="1" anchor="ctr"/>
          <a:lstStyle/>
          <a:p>
            <a:pPr algn="ctr"/>
            <a:r>
              <a:rPr lang="ar-SA" sz="4400" b="1" dirty="0" smtClean="0">
                <a:solidFill>
                  <a:sysClr val="windowText" lastClr="000000"/>
                </a:solidFill>
              </a:rPr>
              <a:t>الاختبار القبلي</a:t>
            </a:r>
            <a:endParaRPr lang="ar-SA" sz="4400" b="1" dirty="0">
              <a:solidFill>
                <a:sysClr val="windowText" lastClr="000000"/>
              </a:solidFill>
            </a:endParaRPr>
          </a:p>
        </p:txBody>
      </p:sp>
      <p:sp>
        <p:nvSpPr>
          <p:cNvPr id="3" name="مستطيل مستدير الزوايا 2"/>
          <p:cNvSpPr/>
          <p:nvPr/>
        </p:nvSpPr>
        <p:spPr>
          <a:xfrm>
            <a:off x="179512" y="1556792"/>
            <a:ext cx="8856984" cy="5112568"/>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a:r>
              <a:rPr lang="ar-SA" dirty="0" smtClean="0"/>
              <a:t>................................................................................................................................................................................................................................................................................................................................................................................................................................................................................................................................................................................................................................................................................................................................................................................................................................................................................................................................................................................................................................................................................................................................................................................................................................................................................................................................................................................................................................................................................................................................................................................................................................................................................................................................................................................................................................................................................................................................................................................................................................................................................................................................</a:t>
            </a:r>
            <a:endParaRPr lang="ar-SA" dirty="0"/>
          </a:p>
        </p:txBody>
      </p:sp>
    </p:spTree>
    <p:extLst>
      <p:ext uri="{BB962C8B-B14F-4D97-AF65-F5344CB8AC3E}">
        <p14:creationId xmlns:p14="http://schemas.microsoft.com/office/powerpoint/2010/main" val="727874136"/>
      </p:ext>
    </p:extLst>
  </p:cSld>
  <p:clrMapOvr>
    <a:masterClrMapping/>
  </p:clrMapOvr>
  <mc:AlternateContent xmlns:mc="http://schemas.openxmlformats.org/markup-compatibility/2006" xmlns:p14="http://schemas.microsoft.com/office/powerpoint/2010/main">
    <mc:Choice Requires="p14">
      <p:transition spd="slow" p14:dur="4000">
        <p14:vortex/>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1"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ipe(up)">
                                      <p:cBhvr>
                                        <p:cTn id="1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ستطيل مستدير الزوايا 1"/>
          <p:cNvSpPr/>
          <p:nvPr/>
        </p:nvSpPr>
        <p:spPr>
          <a:xfrm>
            <a:off x="323528" y="188640"/>
            <a:ext cx="8352928" cy="6480720"/>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a:r>
              <a:rPr lang="ar-SA" dirty="0" smtClean="0"/>
              <a:t>.................................................................................................................................................................................................................................................................................................................................................................................................................................................................................................................................................................................................................................................................................................................................................................................................................................................................................................................................................................................................................................................................................................................................................................................................................................................................................................................................................................................................................................................................................................................................................................................................................................................................................................................................................................................................................................................................................................................................................................................................................................................................................................................................................................................................................................................................................................................................................................................................................................................................................................................................................................................................................................................................................................</a:t>
            </a:r>
            <a:endParaRPr lang="ar-SA" dirty="0"/>
          </a:p>
        </p:txBody>
      </p:sp>
    </p:spTree>
    <p:extLst>
      <p:ext uri="{BB962C8B-B14F-4D97-AF65-F5344CB8AC3E}">
        <p14:creationId xmlns:p14="http://schemas.microsoft.com/office/powerpoint/2010/main" val="1629777336"/>
      </p:ext>
    </p:extLst>
  </p:cSld>
  <p:clrMapOvr>
    <a:masterClrMapping/>
  </p:clrMapOvr>
  <mc:AlternateContent xmlns:mc="http://schemas.openxmlformats.org/markup-compatibility/2006" xmlns:p14="http://schemas.microsoft.com/office/powerpoint/2010/main">
    <mc:Choice Requires="p14">
      <p:transition spd="slow" p14:dur="4000">
        <p14:vortex/>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ستطيل مستدير الزوايا 1"/>
          <p:cNvSpPr/>
          <p:nvPr/>
        </p:nvSpPr>
        <p:spPr>
          <a:xfrm>
            <a:off x="5868144" y="188640"/>
            <a:ext cx="3096344" cy="936104"/>
          </a:xfrm>
          <a:prstGeom prst="roundRect">
            <a:avLst/>
          </a:prstGeom>
        </p:spPr>
        <p:style>
          <a:lnRef idx="2">
            <a:schemeClr val="accent5"/>
          </a:lnRef>
          <a:fillRef idx="1">
            <a:schemeClr val="lt1"/>
          </a:fillRef>
          <a:effectRef idx="0">
            <a:schemeClr val="accent5"/>
          </a:effectRef>
          <a:fontRef idx="minor">
            <a:schemeClr val="dk1"/>
          </a:fontRef>
        </p:style>
        <p:txBody>
          <a:bodyPr rtlCol="1" anchor="ctr"/>
          <a:lstStyle/>
          <a:p>
            <a:pPr algn="ctr"/>
            <a:r>
              <a:rPr lang="ar-SA" sz="2800" b="1" dirty="0" smtClean="0">
                <a:solidFill>
                  <a:sysClr val="windowText" lastClr="000000"/>
                </a:solidFill>
              </a:rPr>
              <a:t>مفتاح تصحيح  الاختبار</a:t>
            </a:r>
            <a:endParaRPr lang="ar-SA" sz="2800" b="1" dirty="0">
              <a:solidFill>
                <a:sysClr val="windowText" lastClr="000000"/>
              </a:solidFill>
            </a:endParaRPr>
          </a:p>
        </p:txBody>
      </p:sp>
      <p:sp>
        <p:nvSpPr>
          <p:cNvPr id="3" name="مستطيل مستدير الزوايا 2"/>
          <p:cNvSpPr/>
          <p:nvPr/>
        </p:nvSpPr>
        <p:spPr>
          <a:xfrm>
            <a:off x="251520" y="1484784"/>
            <a:ext cx="8712968" cy="4896544"/>
          </a:xfrm>
          <a:prstGeom prst="roundRect">
            <a:avLst/>
          </a:prstGeom>
        </p:spPr>
        <p:style>
          <a:lnRef idx="1">
            <a:schemeClr val="accent5"/>
          </a:lnRef>
          <a:fillRef idx="2">
            <a:schemeClr val="accent5"/>
          </a:fillRef>
          <a:effectRef idx="1">
            <a:schemeClr val="accent5"/>
          </a:effectRef>
          <a:fontRef idx="minor">
            <a:schemeClr val="dk1"/>
          </a:fontRef>
        </p:style>
        <p:txBody>
          <a:bodyPr rtlCol="1" anchor="ctr"/>
          <a:lstStyle/>
          <a:p>
            <a:pPr algn="ctr"/>
            <a:r>
              <a:rPr lang="ar-SA" dirty="0" smtClean="0"/>
              <a:t>........................................................................................................................................................................................................................................................................................................................................................................................................................................................................................................................................................................................................................................................................................................................................................................................................................................................................................................................................................................................................................................................................................................................................................................................................................................................................................................................................................................................................................................................................................................................................................................................................................................................................................................................................................................................................................................................................................................................................................................................................................................................................................................................................................................................................................</a:t>
            </a:r>
            <a:endParaRPr lang="ar-SA" dirty="0"/>
          </a:p>
        </p:txBody>
      </p:sp>
    </p:spTree>
    <p:extLst>
      <p:ext uri="{BB962C8B-B14F-4D97-AF65-F5344CB8AC3E}">
        <p14:creationId xmlns:p14="http://schemas.microsoft.com/office/powerpoint/2010/main" val="977380273"/>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6" presetClass="entr" presetSubtype="16"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circle(in)">
                                      <p:cBhvr>
                                        <p:cTn id="14"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ستطيل مستدير الزوايا 1"/>
          <p:cNvSpPr/>
          <p:nvPr/>
        </p:nvSpPr>
        <p:spPr>
          <a:xfrm>
            <a:off x="251520" y="332656"/>
            <a:ext cx="8712968" cy="6192688"/>
          </a:xfrm>
          <a:prstGeom prst="roundRect">
            <a:avLst/>
          </a:prstGeom>
        </p:spPr>
        <p:style>
          <a:lnRef idx="1">
            <a:schemeClr val="accent5"/>
          </a:lnRef>
          <a:fillRef idx="2">
            <a:schemeClr val="accent5"/>
          </a:fillRef>
          <a:effectRef idx="1">
            <a:schemeClr val="accent5"/>
          </a:effectRef>
          <a:fontRef idx="minor">
            <a:schemeClr val="dk1"/>
          </a:fontRef>
        </p:style>
        <p:txBody>
          <a:bodyPr rtlCol="1" anchor="ctr"/>
          <a:lstStyle/>
          <a:p>
            <a:pPr algn="ctr"/>
            <a:r>
              <a:rPr lang="ar-SA" dirty="0" smtClean="0"/>
              <a:t>........................................................................................................................................................................................................................................................................................................................................................................................................................................................................................................................................................................................................................................................................................................................................................................................................................................................................................................................................................................................................................................................................................................................................................................................................................................................................................................................................................................................................................................................................................................................................................................................................................................................................................................................................................................................................................................................................................................................................................................................................................................................................................................................................................................................................................................................................................................................</a:t>
            </a:r>
            <a:endParaRPr lang="ar-SA" dirty="0"/>
          </a:p>
        </p:txBody>
      </p:sp>
    </p:spTree>
    <p:extLst>
      <p:ext uri="{BB962C8B-B14F-4D97-AF65-F5344CB8AC3E}">
        <p14:creationId xmlns:p14="http://schemas.microsoft.com/office/powerpoint/2010/main" val="1309373021"/>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ستطيل مستدير الزوايا 1"/>
          <p:cNvSpPr/>
          <p:nvPr/>
        </p:nvSpPr>
        <p:spPr>
          <a:xfrm>
            <a:off x="5004048" y="188640"/>
            <a:ext cx="3960440" cy="864096"/>
          </a:xfrm>
          <a:prstGeom prst="roundRect">
            <a:avLst/>
          </a:prstGeom>
        </p:spPr>
        <p:style>
          <a:lnRef idx="0">
            <a:schemeClr val="accent3"/>
          </a:lnRef>
          <a:fillRef idx="3">
            <a:schemeClr val="accent3"/>
          </a:fillRef>
          <a:effectRef idx="3">
            <a:schemeClr val="accent3"/>
          </a:effectRef>
          <a:fontRef idx="minor">
            <a:schemeClr val="lt1"/>
          </a:fontRef>
        </p:style>
        <p:txBody>
          <a:bodyPr rtlCol="1" anchor="ctr"/>
          <a:lstStyle/>
          <a:p>
            <a:pPr algn="ctr"/>
            <a:r>
              <a:rPr lang="ar-SA" sz="4400" dirty="0" smtClean="0">
                <a:solidFill>
                  <a:sysClr val="windowText" lastClr="000000"/>
                </a:solidFill>
              </a:rPr>
              <a:t>محتوى الموديول</a:t>
            </a:r>
            <a:endParaRPr lang="ar-SA" sz="4400" dirty="0">
              <a:solidFill>
                <a:sysClr val="windowText" lastClr="000000"/>
              </a:solidFill>
            </a:endParaRPr>
          </a:p>
        </p:txBody>
      </p:sp>
      <p:sp>
        <p:nvSpPr>
          <p:cNvPr id="3" name="مستطيل مستدير الزوايا 2"/>
          <p:cNvSpPr/>
          <p:nvPr/>
        </p:nvSpPr>
        <p:spPr>
          <a:xfrm>
            <a:off x="251520" y="1412776"/>
            <a:ext cx="8712968" cy="5256584"/>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a:r>
              <a:rPr lang="ar-SA" dirty="0" smtClean="0"/>
              <a:t>..............................................................................................................................................................................................................................................................................................................................................................................................................................................................................................................................................................................................................................................................................................................................................................................................................................................................................................................................................................................................................................................................................................................................................................................................................................................................................................................................................................................................................................................................................................................................................................................................................................................................................................................................................................................................................................................................................................................................................................................................................................................................................................................................................................................................................................</a:t>
            </a:r>
            <a:endParaRPr lang="ar-SA" dirty="0"/>
          </a:p>
        </p:txBody>
      </p:sp>
    </p:spTree>
    <p:extLst>
      <p:ext uri="{BB962C8B-B14F-4D97-AF65-F5344CB8AC3E}">
        <p14:creationId xmlns:p14="http://schemas.microsoft.com/office/powerpoint/2010/main" val="845479795"/>
      </p:ext>
    </p:extLst>
  </p:cSld>
  <p:clrMapOvr>
    <a:masterClrMapping/>
  </p:clrMapOvr>
  <p:transition spd="slow">
    <p:cover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1"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ipe(up)">
                                      <p:cBhvr>
                                        <p:cTn id="1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ستطيل مستدير الزوايا 1"/>
          <p:cNvSpPr/>
          <p:nvPr/>
        </p:nvSpPr>
        <p:spPr>
          <a:xfrm>
            <a:off x="251520" y="188640"/>
            <a:ext cx="8640960" cy="6552728"/>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a:r>
              <a:rPr lang="ar-SA" dirty="0" smtClean="0"/>
              <a:t>.....................................................................................................................................................................................................................................................................................................................................................................................................................................................................................................................................................................................................................................................................................................................................................................................................................................................................................................................................................................................................................................................................................................................................................................................................................................................................................................................................................................................................................................................................................................................................................................................................................................................................................................................................................................................................................................................................................................................................................................................................................................................................................................................................................................................................................................................................................................................................................................................................................................................................................................................................................................................................................................................................................................................................................................................................................................................................................................................................</a:t>
            </a:r>
            <a:endParaRPr lang="ar-SA" dirty="0"/>
          </a:p>
        </p:txBody>
      </p:sp>
    </p:spTree>
    <p:extLst>
      <p:ext uri="{BB962C8B-B14F-4D97-AF65-F5344CB8AC3E}">
        <p14:creationId xmlns:p14="http://schemas.microsoft.com/office/powerpoint/2010/main" val="2122009169"/>
      </p:ext>
    </p:extLst>
  </p:cSld>
  <p:clrMapOvr>
    <a:masterClrMapping/>
  </p:clrMapOvr>
  <p:transition spd="slow">
    <p:cover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ستطيل مستدير الزوايا 1"/>
          <p:cNvSpPr/>
          <p:nvPr/>
        </p:nvSpPr>
        <p:spPr>
          <a:xfrm>
            <a:off x="5220072" y="188640"/>
            <a:ext cx="3707904" cy="936104"/>
          </a:xfrm>
          <a:prstGeom prst="roundRect">
            <a:avLst/>
          </a:prstGeom>
        </p:spPr>
        <p:style>
          <a:lnRef idx="2">
            <a:schemeClr val="accent2"/>
          </a:lnRef>
          <a:fillRef idx="1">
            <a:schemeClr val="lt1"/>
          </a:fillRef>
          <a:effectRef idx="0">
            <a:schemeClr val="accent2"/>
          </a:effectRef>
          <a:fontRef idx="minor">
            <a:schemeClr val="dk1"/>
          </a:fontRef>
        </p:style>
        <p:txBody>
          <a:bodyPr rtlCol="1" anchor="ctr"/>
          <a:lstStyle/>
          <a:p>
            <a:pPr algn="ctr"/>
            <a:r>
              <a:rPr lang="ar-SA" sz="4000" dirty="0" smtClean="0">
                <a:solidFill>
                  <a:sysClr val="windowText" lastClr="000000"/>
                </a:solidFill>
              </a:rPr>
              <a:t>الأنشطة التعليمية</a:t>
            </a:r>
            <a:endParaRPr lang="ar-SA" sz="4000" dirty="0">
              <a:solidFill>
                <a:sysClr val="windowText" lastClr="000000"/>
              </a:solidFill>
            </a:endParaRPr>
          </a:p>
        </p:txBody>
      </p:sp>
      <p:sp>
        <p:nvSpPr>
          <p:cNvPr id="3" name="مستطيل مستدير الزوايا 2"/>
          <p:cNvSpPr/>
          <p:nvPr/>
        </p:nvSpPr>
        <p:spPr>
          <a:xfrm>
            <a:off x="827584" y="2060848"/>
            <a:ext cx="7632848" cy="4032448"/>
          </a:xfrm>
          <a:prstGeom prst="roundRect">
            <a:avLst/>
          </a:prstGeom>
        </p:spPr>
        <p:style>
          <a:lnRef idx="1">
            <a:schemeClr val="accent2"/>
          </a:lnRef>
          <a:fillRef idx="2">
            <a:schemeClr val="accent2"/>
          </a:fillRef>
          <a:effectRef idx="1">
            <a:schemeClr val="accent2"/>
          </a:effectRef>
          <a:fontRef idx="minor">
            <a:schemeClr val="dk1"/>
          </a:fontRef>
        </p:style>
        <p:txBody>
          <a:bodyPr rtlCol="1" anchor="ctr"/>
          <a:lstStyle/>
          <a:p>
            <a:pPr algn="ctr"/>
            <a:r>
              <a:rPr lang="ar-SA" dirty="0" smtClean="0"/>
              <a:t>....................................................................................................................................................................................................................................................................................................................................................................................................................................................................................................................................................................................................................................................................................................................................................................................................................................................................................................................................................................................................................................................................................................................................................................................................................................................................................................................................................................................</a:t>
            </a:r>
            <a:endParaRPr lang="ar-SA" dirty="0"/>
          </a:p>
        </p:txBody>
      </p:sp>
    </p:spTree>
    <p:extLst>
      <p:ext uri="{BB962C8B-B14F-4D97-AF65-F5344CB8AC3E}">
        <p14:creationId xmlns:p14="http://schemas.microsoft.com/office/powerpoint/2010/main" val="3060659114"/>
      </p:ext>
    </p:extLst>
  </p:cSld>
  <p:clrMapOvr>
    <a:masterClrMapping/>
  </p:clrMapOvr>
  <mc:AlternateContent xmlns:mc="http://schemas.openxmlformats.org/markup-compatibility/2006" xmlns:p14="http://schemas.microsoft.com/office/powerpoint/2010/main">
    <mc:Choice Requires="p14">
      <p:transition spd="slow" p14:dur="3900">
        <p14:glitter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2"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ipe(right)">
                                      <p:cBhvr>
                                        <p:cTn id="1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ستطيل مستدير الزوايا 1"/>
          <p:cNvSpPr/>
          <p:nvPr/>
        </p:nvSpPr>
        <p:spPr>
          <a:xfrm>
            <a:off x="5076056" y="188640"/>
            <a:ext cx="3672408" cy="1008112"/>
          </a:xfrm>
          <a:prstGeom prst="roundRect">
            <a:avLst/>
          </a:prstGeom>
        </p:spPr>
        <p:style>
          <a:lnRef idx="2">
            <a:schemeClr val="accent1"/>
          </a:lnRef>
          <a:fillRef idx="1">
            <a:schemeClr val="lt1"/>
          </a:fillRef>
          <a:effectRef idx="0">
            <a:schemeClr val="accent1"/>
          </a:effectRef>
          <a:fontRef idx="minor">
            <a:schemeClr val="dk1"/>
          </a:fontRef>
        </p:style>
        <p:txBody>
          <a:bodyPr rtlCol="1" anchor="ctr"/>
          <a:lstStyle/>
          <a:p>
            <a:pPr algn="ctr"/>
            <a:r>
              <a:rPr lang="ar-SA" sz="4000" dirty="0" smtClean="0">
                <a:solidFill>
                  <a:sysClr val="windowText" lastClr="000000"/>
                </a:solidFill>
              </a:rPr>
              <a:t>الوسائل التعليمية:</a:t>
            </a:r>
            <a:endParaRPr lang="ar-SA" sz="4000" dirty="0">
              <a:solidFill>
                <a:sysClr val="windowText" lastClr="000000"/>
              </a:solidFill>
            </a:endParaRPr>
          </a:p>
        </p:txBody>
      </p:sp>
      <p:sp>
        <p:nvSpPr>
          <p:cNvPr id="3" name="مستطيل مستدير الزوايا 2"/>
          <p:cNvSpPr/>
          <p:nvPr/>
        </p:nvSpPr>
        <p:spPr>
          <a:xfrm>
            <a:off x="611560" y="1628800"/>
            <a:ext cx="7704856" cy="4824536"/>
          </a:xfrm>
          <a:prstGeom prst="roundRect">
            <a:avLst/>
          </a:prstGeom>
        </p:spPr>
        <p:style>
          <a:lnRef idx="1">
            <a:schemeClr val="accent1"/>
          </a:lnRef>
          <a:fillRef idx="2">
            <a:schemeClr val="accent1"/>
          </a:fillRef>
          <a:effectRef idx="1">
            <a:schemeClr val="accent1"/>
          </a:effectRef>
          <a:fontRef idx="minor">
            <a:schemeClr val="dk1"/>
          </a:fontRef>
        </p:style>
        <p:txBody>
          <a:bodyPr rtlCol="1" anchor="ctr"/>
          <a:lstStyle/>
          <a:p>
            <a:pPr algn="ctr"/>
            <a:r>
              <a:rPr lang="ar-SA" dirty="0" smtClean="0"/>
              <a:t>..................................................................................................................................................................................................................................................................................................................................................................................................................................................................................................................................................................................................................................................................................................................................................................................................................................................................................................................................................................................................................................................................................................................................................................................................................................................................................................................................................................................................................................................................................................................................................................................................................</a:t>
            </a:r>
            <a:endParaRPr lang="ar-SA" dirty="0"/>
          </a:p>
        </p:txBody>
      </p:sp>
    </p:spTree>
    <p:extLst>
      <p:ext uri="{BB962C8B-B14F-4D97-AF65-F5344CB8AC3E}">
        <p14:creationId xmlns:p14="http://schemas.microsoft.com/office/powerpoint/2010/main" val="2617317404"/>
      </p:ext>
    </p:extLst>
  </p:cSld>
  <p:clrMapOvr>
    <a:masterClrMapping/>
  </p:clrMapOvr>
  <mc:AlternateContent xmlns:mc="http://schemas.openxmlformats.org/markup-compatibility/2006" xmlns:p14="http://schemas.microsoft.com/office/powerpoint/2010/main">
    <mc:Choice Requires="p14">
      <p:transition spd="slow" p14:dur="3400">
        <p14:reveal thruBlk="1"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ipe(down)">
                                      <p:cBhvr>
                                        <p:cTn id="1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ستطيل مستدير الزوايا 1"/>
          <p:cNvSpPr/>
          <p:nvPr/>
        </p:nvSpPr>
        <p:spPr>
          <a:xfrm>
            <a:off x="4644008" y="188640"/>
            <a:ext cx="4104456" cy="1152128"/>
          </a:xfrm>
          <a:prstGeom prst="roundRect">
            <a:avLst/>
          </a:prstGeom>
        </p:spPr>
        <p:style>
          <a:lnRef idx="2">
            <a:schemeClr val="accent6"/>
          </a:lnRef>
          <a:fillRef idx="1">
            <a:schemeClr val="lt1"/>
          </a:fillRef>
          <a:effectRef idx="0">
            <a:schemeClr val="accent6"/>
          </a:effectRef>
          <a:fontRef idx="minor">
            <a:schemeClr val="dk1"/>
          </a:fontRef>
        </p:style>
        <p:txBody>
          <a:bodyPr rtlCol="1" anchor="ctr"/>
          <a:lstStyle/>
          <a:p>
            <a:pPr algn="ctr"/>
            <a:r>
              <a:rPr lang="ar-SA" sz="6000" dirty="0" smtClean="0">
                <a:solidFill>
                  <a:sysClr val="windowText" lastClr="000000"/>
                </a:solidFill>
              </a:rPr>
              <a:t>الاختبار البعدي</a:t>
            </a:r>
            <a:endParaRPr lang="ar-SA" sz="6000" dirty="0">
              <a:solidFill>
                <a:sysClr val="windowText" lastClr="000000"/>
              </a:solidFill>
            </a:endParaRPr>
          </a:p>
        </p:txBody>
      </p:sp>
      <p:sp>
        <p:nvSpPr>
          <p:cNvPr id="3" name="مستطيل مستدير الزوايا 2"/>
          <p:cNvSpPr/>
          <p:nvPr/>
        </p:nvSpPr>
        <p:spPr>
          <a:xfrm>
            <a:off x="1043608" y="2060848"/>
            <a:ext cx="7344816" cy="3888432"/>
          </a:xfrm>
          <a:prstGeom prst="roundRect">
            <a:avLst/>
          </a:prstGeom>
        </p:spPr>
        <p:style>
          <a:lnRef idx="1">
            <a:schemeClr val="accent6"/>
          </a:lnRef>
          <a:fillRef idx="2">
            <a:schemeClr val="accent6"/>
          </a:fillRef>
          <a:effectRef idx="1">
            <a:schemeClr val="accent6"/>
          </a:effectRef>
          <a:fontRef idx="minor">
            <a:schemeClr val="dk1"/>
          </a:fontRef>
        </p:style>
        <p:txBody>
          <a:bodyPr rtlCol="1" anchor="ctr"/>
          <a:lstStyle/>
          <a:p>
            <a:pPr algn="just"/>
            <a:r>
              <a:rPr lang="ar-SA" sz="2800" b="1" dirty="0" smtClean="0"/>
              <a:t>1 ـ بعد دراستك للموديول التعليمي، أجب عن الاختبار القبلي الذي سبق لك الإجابة عليه قبل دراسة الموديول، ووفقاً للتعليمات، فإذا وفقت للدرجة المحددة للمحتوى المطلوب، وذلك بنسبة (85 % ـ 90 % ) إجابة صحيحة، يمكنك الانتقال  للموديول الثاني.</a:t>
            </a:r>
          </a:p>
          <a:p>
            <a:pPr algn="just"/>
            <a:r>
              <a:rPr lang="ar-SA" sz="2800" b="1" dirty="0" smtClean="0"/>
              <a:t>2 ـ إذا لم توفق في الإجابة، أعد قراءة محتوى الموديول قراءة جيدة، وإذا لزم الأمر ارجع إلى المصادر والمراجع في نهاية الموديول لجمع الحقائق والمفاهيم حول موضوع الموديول. </a:t>
            </a:r>
            <a:endParaRPr lang="ar-SA" sz="2800" b="1" dirty="0"/>
          </a:p>
        </p:txBody>
      </p:sp>
    </p:spTree>
    <p:extLst>
      <p:ext uri="{BB962C8B-B14F-4D97-AF65-F5344CB8AC3E}">
        <p14:creationId xmlns:p14="http://schemas.microsoft.com/office/powerpoint/2010/main" val="4279507472"/>
      </p:ext>
    </p:extLst>
  </p:cSld>
  <p:clrMapOvr>
    <a:masterClrMapping/>
  </p:clrMapOvr>
  <mc:AlternateContent xmlns:mc="http://schemas.openxmlformats.org/markup-compatibility/2006" xmlns:p14="http://schemas.microsoft.com/office/powerpoint/2010/main">
    <mc:Choice Requires="p14">
      <p:transition spd="slow" p14:dur="1200">
        <p14:flip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barn(inVertical)">
                                      <p:cBhvr>
                                        <p:cTn id="14" dur="500"/>
                                        <p:tgtEl>
                                          <p:spTgt spid="3"/>
                                        </p:tgtEl>
                                      </p:cBhvr>
                                    </p:animEffect>
                                  </p:childTnLst>
                                </p:cTn>
                              </p:par>
                            </p:childTnLst>
                          </p:cTn>
                        </p:par>
                      </p:childTnLst>
                    </p:cTn>
                  </p:par>
                  <p:par>
                    <p:cTn id="15" fill="hold">
                      <p:stCondLst>
                        <p:cond delay="indefinite"/>
                      </p:stCondLst>
                      <p:childTnLst>
                        <p:par>
                          <p:cTn id="16" fill="hold">
                            <p:stCondLst>
                              <p:cond delay="0"/>
                            </p:stCondLst>
                            <p:childTnLst>
                              <p:par>
                                <p:cTn id="17" presetID="31" presetClass="entr" presetSubtype="0" fill="hold" nodeType="clickEffect">
                                  <p:stCondLst>
                                    <p:cond delay="0"/>
                                  </p:stCondLst>
                                  <p:childTnLst>
                                    <p:set>
                                      <p:cBhvr>
                                        <p:cTn id="18" dur="1" fill="hold">
                                          <p:stCondLst>
                                            <p:cond delay="0"/>
                                          </p:stCondLst>
                                        </p:cTn>
                                        <p:tgtEl>
                                          <p:spTgt spid="3">
                                            <p:txEl>
                                              <p:pRg st="0" end="0"/>
                                            </p:txEl>
                                          </p:spTgt>
                                        </p:tgtEl>
                                        <p:attrNameLst>
                                          <p:attrName>style.visibility</p:attrName>
                                        </p:attrNameLst>
                                      </p:cBhvr>
                                      <p:to>
                                        <p:strVal val="visible"/>
                                      </p:to>
                                    </p:set>
                                    <p:anim calcmode="lin" valueType="num">
                                      <p:cBhvr>
                                        <p:cTn id="19" dur="1000" fill="hold"/>
                                        <p:tgtEl>
                                          <p:spTgt spid="3">
                                            <p:txEl>
                                              <p:pRg st="0" end="0"/>
                                            </p:txEl>
                                          </p:spTgt>
                                        </p:tgtEl>
                                        <p:attrNameLst>
                                          <p:attrName>ppt_w</p:attrName>
                                        </p:attrNameLst>
                                      </p:cBhvr>
                                      <p:tavLst>
                                        <p:tav tm="0">
                                          <p:val>
                                            <p:fltVal val="0"/>
                                          </p:val>
                                        </p:tav>
                                        <p:tav tm="100000">
                                          <p:val>
                                            <p:strVal val="#ppt_w"/>
                                          </p:val>
                                        </p:tav>
                                      </p:tavLst>
                                    </p:anim>
                                    <p:anim calcmode="lin" valueType="num">
                                      <p:cBhvr>
                                        <p:cTn id="20" dur="1000" fill="hold"/>
                                        <p:tgtEl>
                                          <p:spTgt spid="3">
                                            <p:txEl>
                                              <p:pRg st="0" end="0"/>
                                            </p:txEl>
                                          </p:spTgt>
                                        </p:tgtEl>
                                        <p:attrNameLst>
                                          <p:attrName>ppt_h</p:attrName>
                                        </p:attrNameLst>
                                      </p:cBhvr>
                                      <p:tavLst>
                                        <p:tav tm="0">
                                          <p:val>
                                            <p:fltVal val="0"/>
                                          </p:val>
                                        </p:tav>
                                        <p:tav tm="100000">
                                          <p:val>
                                            <p:strVal val="#ppt_h"/>
                                          </p:val>
                                        </p:tav>
                                      </p:tavLst>
                                    </p:anim>
                                    <p:anim calcmode="lin" valueType="num">
                                      <p:cBhvr>
                                        <p:cTn id="21" dur="1000" fill="hold"/>
                                        <p:tgtEl>
                                          <p:spTgt spid="3">
                                            <p:txEl>
                                              <p:pRg st="0" end="0"/>
                                            </p:txEl>
                                          </p:spTgt>
                                        </p:tgtEl>
                                        <p:attrNameLst>
                                          <p:attrName>style.rotation</p:attrName>
                                        </p:attrNameLst>
                                      </p:cBhvr>
                                      <p:tavLst>
                                        <p:tav tm="0">
                                          <p:val>
                                            <p:fltVal val="90"/>
                                          </p:val>
                                        </p:tav>
                                        <p:tav tm="100000">
                                          <p:val>
                                            <p:fltVal val="0"/>
                                          </p:val>
                                        </p:tav>
                                      </p:tavLst>
                                    </p:anim>
                                    <p:animEffect transition="in" filter="fade">
                                      <p:cBhvr>
                                        <p:cTn id="22" dur="1000"/>
                                        <p:tgtEl>
                                          <p:spTgt spid="3">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1" presetClass="entr" presetSubtype="0" fill="hold" nodeType="clickEffect">
                                  <p:stCondLst>
                                    <p:cond delay="0"/>
                                  </p:stCondLst>
                                  <p:childTnLst>
                                    <p:set>
                                      <p:cBhvr>
                                        <p:cTn id="26" dur="1" fill="hold">
                                          <p:stCondLst>
                                            <p:cond delay="0"/>
                                          </p:stCondLst>
                                        </p:cTn>
                                        <p:tgtEl>
                                          <p:spTgt spid="3">
                                            <p:txEl>
                                              <p:pRg st="1" end="1"/>
                                            </p:txEl>
                                          </p:spTgt>
                                        </p:tgtEl>
                                        <p:attrNameLst>
                                          <p:attrName>style.visibility</p:attrName>
                                        </p:attrNameLst>
                                      </p:cBhvr>
                                      <p:to>
                                        <p:strVal val="visible"/>
                                      </p:to>
                                    </p:set>
                                    <p:anim calcmode="lin" valueType="num">
                                      <p:cBhvr>
                                        <p:cTn id="27" dur="1000" fill="hold"/>
                                        <p:tgtEl>
                                          <p:spTgt spid="3">
                                            <p:txEl>
                                              <p:pRg st="1" end="1"/>
                                            </p:txEl>
                                          </p:spTgt>
                                        </p:tgtEl>
                                        <p:attrNameLst>
                                          <p:attrName>ppt_w</p:attrName>
                                        </p:attrNameLst>
                                      </p:cBhvr>
                                      <p:tavLst>
                                        <p:tav tm="0">
                                          <p:val>
                                            <p:fltVal val="0"/>
                                          </p:val>
                                        </p:tav>
                                        <p:tav tm="100000">
                                          <p:val>
                                            <p:strVal val="#ppt_w"/>
                                          </p:val>
                                        </p:tav>
                                      </p:tavLst>
                                    </p:anim>
                                    <p:anim calcmode="lin" valueType="num">
                                      <p:cBhvr>
                                        <p:cTn id="28" dur="1000" fill="hold"/>
                                        <p:tgtEl>
                                          <p:spTgt spid="3">
                                            <p:txEl>
                                              <p:pRg st="1" end="1"/>
                                            </p:txEl>
                                          </p:spTgt>
                                        </p:tgtEl>
                                        <p:attrNameLst>
                                          <p:attrName>ppt_h</p:attrName>
                                        </p:attrNameLst>
                                      </p:cBhvr>
                                      <p:tavLst>
                                        <p:tav tm="0">
                                          <p:val>
                                            <p:fltVal val="0"/>
                                          </p:val>
                                        </p:tav>
                                        <p:tav tm="100000">
                                          <p:val>
                                            <p:strVal val="#ppt_h"/>
                                          </p:val>
                                        </p:tav>
                                      </p:tavLst>
                                    </p:anim>
                                    <p:anim calcmode="lin" valueType="num">
                                      <p:cBhvr>
                                        <p:cTn id="29" dur="1000" fill="hold"/>
                                        <p:tgtEl>
                                          <p:spTgt spid="3">
                                            <p:txEl>
                                              <p:pRg st="1" end="1"/>
                                            </p:txEl>
                                          </p:spTgt>
                                        </p:tgtEl>
                                        <p:attrNameLst>
                                          <p:attrName>style.rotation</p:attrName>
                                        </p:attrNameLst>
                                      </p:cBhvr>
                                      <p:tavLst>
                                        <p:tav tm="0">
                                          <p:val>
                                            <p:fltVal val="90"/>
                                          </p:val>
                                        </p:tav>
                                        <p:tav tm="100000">
                                          <p:val>
                                            <p:fltVal val="0"/>
                                          </p:val>
                                        </p:tav>
                                      </p:tavLst>
                                    </p:anim>
                                    <p:animEffect transition="in" filter="fade">
                                      <p:cBhvr>
                                        <p:cTn id="30" dur="1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مستطيل مستدير الزوايا 3"/>
          <p:cNvSpPr/>
          <p:nvPr/>
        </p:nvSpPr>
        <p:spPr>
          <a:xfrm>
            <a:off x="2483768" y="188640"/>
            <a:ext cx="4680520" cy="936104"/>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a:r>
              <a:rPr lang="ar-SA" sz="5400" dirty="0" smtClean="0"/>
              <a:t>ضوابط العمل  </a:t>
            </a:r>
            <a:endParaRPr lang="ar-SA" sz="5400" dirty="0"/>
          </a:p>
        </p:txBody>
      </p:sp>
      <p:sp>
        <p:nvSpPr>
          <p:cNvPr id="5" name="مستطيل 4"/>
          <p:cNvSpPr/>
          <p:nvPr/>
        </p:nvSpPr>
        <p:spPr>
          <a:xfrm>
            <a:off x="179512" y="1412776"/>
            <a:ext cx="8784976" cy="5328592"/>
          </a:xfrm>
          <a:prstGeom prst="rect">
            <a:avLst/>
          </a:prstGeom>
          <a:solidFill>
            <a:schemeClr val="accent2">
              <a:lumMod val="20000"/>
              <a:lumOff val="80000"/>
            </a:schemeClr>
          </a:solidFill>
        </p:spPr>
        <p:style>
          <a:lnRef idx="2">
            <a:schemeClr val="accent3"/>
          </a:lnRef>
          <a:fillRef idx="1">
            <a:schemeClr val="lt1"/>
          </a:fillRef>
          <a:effectRef idx="0">
            <a:schemeClr val="accent3"/>
          </a:effectRef>
          <a:fontRef idx="minor">
            <a:schemeClr val="dk1"/>
          </a:fontRef>
        </p:style>
        <p:txBody>
          <a:bodyPr rtlCol="1" anchor="ctr"/>
          <a:lstStyle/>
          <a:p>
            <a:pPr algn="ctr"/>
            <a:endParaRPr lang="ar-SA"/>
          </a:p>
        </p:txBody>
      </p:sp>
      <p:sp>
        <p:nvSpPr>
          <p:cNvPr id="6" name="مستطيل مستدير الزوايا 5"/>
          <p:cNvSpPr/>
          <p:nvPr/>
        </p:nvSpPr>
        <p:spPr>
          <a:xfrm>
            <a:off x="1619672" y="1772816"/>
            <a:ext cx="5760640" cy="571800"/>
          </a:xfrm>
          <a:prstGeom prst="roundRect">
            <a:avLst/>
          </a:prstGeom>
        </p:spPr>
        <p:style>
          <a:lnRef idx="1">
            <a:schemeClr val="accent5"/>
          </a:lnRef>
          <a:fillRef idx="2">
            <a:schemeClr val="accent5"/>
          </a:fillRef>
          <a:effectRef idx="1">
            <a:schemeClr val="accent5"/>
          </a:effectRef>
          <a:fontRef idx="minor">
            <a:schemeClr val="dk1"/>
          </a:fontRef>
        </p:style>
        <p:txBody>
          <a:bodyPr rtlCol="1" anchor="ctr"/>
          <a:lstStyle/>
          <a:p>
            <a:pPr algn="ctr" eaLnBrk="0" hangingPunct="0">
              <a:lnSpc>
                <a:spcPct val="120000"/>
              </a:lnSpc>
              <a:spcBef>
                <a:spcPct val="50000"/>
              </a:spcBef>
            </a:pPr>
            <a:r>
              <a:rPr lang="ar-EG" altLang="zh-CN" sz="2800" b="1" dirty="0">
                <a:solidFill>
                  <a:schemeClr val="tx1"/>
                </a:solidFill>
                <a:latin typeface="Microsoft YaHei" pitchFamily="34" charset="-122"/>
                <a:ea typeface="Microsoft YaHei" pitchFamily="34" charset="-122"/>
              </a:rPr>
              <a:t>الابتسامة طوال الوقت </a:t>
            </a:r>
          </a:p>
        </p:txBody>
      </p:sp>
      <p:sp>
        <p:nvSpPr>
          <p:cNvPr id="9" name="مستطيل مستدير الزوايا 8"/>
          <p:cNvSpPr/>
          <p:nvPr/>
        </p:nvSpPr>
        <p:spPr>
          <a:xfrm>
            <a:off x="1619672" y="2708920"/>
            <a:ext cx="5760640" cy="648072"/>
          </a:xfrm>
          <a:prstGeom prst="roundRect">
            <a:avLst/>
          </a:prstGeom>
        </p:spPr>
        <p:style>
          <a:lnRef idx="1">
            <a:schemeClr val="accent4"/>
          </a:lnRef>
          <a:fillRef idx="2">
            <a:schemeClr val="accent4"/>
          </a:fillRef>
          <a:effectRef idx="1">
            <a:schemeClr val="accent4"/>
          </a:effectRef>
          <a:fontRef idx="minor">
            <a:schemeClr val="dk1"/>
          </a:fontRef>
        </p:style>
        <p:txBody>
          <a:bodyPr rtlCol="1" anchor="ctr"/>
          <a:lstStyle/>
          <a:p>
            <a:pPr algn="ctr" eaLnBrk="0" hangingPunct="0">
              <a:lnSpc>
                <a:spcPct val="120000"/>
              </a:lnSpc>
              <a:spcBef>
                <a:spcPct val="50000"/>
              </a:spcBef>
            </a:pPr>
            <a:r>
              <a:rPr lang="ar-EG" altLang="zh-CN" sz="2800" b="1" dirty="0">
                <a:solidFill>
                  <a:schemeClr val="tx1"/>
                </a:solidFill>
                <a:latin typeface="Microsoft YaHei" pitchFamily="34" charset="-122"/>
                <a:ea typeface="Microsoft YaHei" pitchFamily="34" charset="-122"/>
              </a:rPr>
              <a:t>تقبل جميع الآراء بصدر رحب</a:t>
            </a:r>
          </a:p>
        </p:txBody>
      </p:sp>
      <p:sp>
        <p:nvSpPr>
          <p:cNvPr id="13" name="مستطيل مستدير الزوايا 12"/>
          <p:cNvSpPr/>
          <p:nvPr/>
        </p:nvSpPr>
        <p:spPr>
          <a:xfrm>
            <a:off x="1619672" y="3861048"/>
            <a:ext cx="5760640" cy="576064"/>
          </a:xfrm>
          <a:prstGeom prst="roundRect">
            <a:avLst/>
          </a:prstGeom>
        </p:spPr>
        <p:style>
          <a:lnRef idx="1">
            <a:schemeClr val="accent2"/>
          </a:lnRef>
          <a:fillRef idx="2">
            <a:schemeClr val="accent2"/>
          </a:fillRef>
          <a:effectRef idx="1">
            <a:schemeClr val="accent2"/>
          </a:effectRef>
          <a:fontRef idx="minor">
            <a:schemeClr val="dk1"/>
          </a:fontRef>
        </p:style>
        <p:txBody>
          <a:bodyPr rtlCol="1" anchor="ctr"/>
          <a:lstStyle/>
          <a:p>
            <a:pPr algn="ctr" eaLnBrk="0" hangingPunct="0">
              <a:lnSpc>
                <a:spcPct val="120000"/>
              </a:lnSpc>
              <a:spcBef>
                <a:spcPct val="50000"/>
              </a:spcBef>
            </a:pPr>
            <a:r>
              <a:rPr lang="ar-EG" altLang="zh-CN" sz="2800" b="1" dirty="0">
                <a:solidFill>
                  <a:schemeClr val="tx1"/>
                </a:solidFill>
                <a:latin typeface="Microsoft YaHei" pitchFamily="34" charset="-122"/>
                <a:ea typeface="Microsoft YaHei" pitchFamily="34" charset="-122"/>
              </a:rPr>
              <a:t>المحمول مغلق </a:t>
            </a:r>
          </a:p>
        </p:txBody>
      </p:sp>
      <p:sp>
        <p:nvSpPr>
          <p:cNvPr id="16" name="مستطيل مستدير الزوايا 15"/>
          <p:cNvSpPr/>
          <p:nvPr/>
        </p:nvSpPr>
        <p:spPr>
          <a:xfrm>
            <a:off x="1619672" y="4725144"/>
            <a:ext cx="5760640" cy="648072"/>
          </a:xfrm>
          <a:prstGeom prst="roundRect">
            <a:avLst/>
          </a:prstGeom>
        </p:spPr>
        <p:style>
          <a:lnRef idx="1">
            <a:schemeClr val="accent1"/>
          </a:lnRef>
          <a:fillRef idx="2">
            <a:schemeClr val="accent1"/>
          </a:fillRef>
          <a:effectRef idx="1">
            <a:schemeClr val="accent1"/>
          </a:effectRef>
          <a:fontRef idx="minor">
            <a:schemeClr val="dk1"/>
          </a:fontRef>
        </p:style>
        <p:txBody>
          <a:bodyPr rtlCol="1" anchor="ctr"/>
          <a:lstStyle/>
          <a:p>
            <a:pPr algn="ctr" eaLnBrk="0" hangingPunct="0">
              <a:lnSpc>
                <a:spcPct val="120000"/>
              </a:lnSpc>
              <a:spcBef>
                <a:spcPct val="50000"/>
              </a:spcBef>
            </a:pPr>
            <a:r>
              <a:rPr lang="ar-EG" altLang="zh-CN" sz="2400" b="1" dirty="0">
                <a:solidFill>
                  <a:schemeClr val="tx1"/>
                </a:solidFill>
                <a:latin typeface="Microsoft YaHei" pitchFamily="34" charset="-122"/>
                <a:ea typeface="Microsoft YaHei" pitchFamily="34" charset="-122"/>
              </a:rPr>
              <a:t>التفاعل مع المجموعة</a:t>
            </a:r>
          </a:p>
        </p:txBody>
      </p:sp>
      <p:sp>
        <p:nvSpPr>
          <p:cNvPr id="19" name="مستطيل مستدير الزوايا 18"/>
          <p:cNvSpPr/>
          <p:nvPr/>
        </p:nvSpPr>
        <p:spPr>
          <a:xfrm>
            <a:off x="1619672" y="5589240"/>
            <a:ext cx="5760640" cy="792088"/>
          </a:xfrm>
          <a:prstGeom prst="roundRect">
            <a:avLst/>
          </a:prstGeom>
        </p:spPr>
        <p:style>
          <a:lnRef idx="1">
            <a:schemeClr val="accent6"/>
          </a:lnRef>
          <a:fillRef idx="2">
            <a:schemeClr val="accent6"/>
          </a:fillRef>
          <a:effectRef idx="1">
            <a:schemeClr val="accent6"/>
          </a:effectRef>
          <a:fontRef idx="minor">
            <a:schemeClr val="dk1"/>
          </a:fontRef>
        </p:style>
        <p:txBody>
          <a:bodyPr rtlCol="1" anchor="ctr"/>
          <a:lstStyle/>
          <a:p>
            <a:pPr algn="ctr" eaLnBrk="0" hangingPunct="0">
              <a:lnSpc>
                <a:spcPct val="120000"/>
              </a:lnSpc>
              <a:spcBef>
                <a:spcPct val="50000"/>
              </a:spcBef>
            </a:pPr>
            <a:r>
              <a:rPr lang="ar-EG" altLang="zh-CN" sz="2800" b="1" dirty="0">
                <a:solidFill>
                  <a:schemeClr val="tx1"/>
                </a:solidFill>
                <a:latin typeface="Microsoft YaHei" pitchFamily="34" charset="-122"/>
                <a:ea typeface="Microsoft YaHei" pitchFamily="34" charset="-122"/>
              </a:rPr>
              <a:t>تقبل قرارات المدرب </a:t>
            </a:r>
          </a:p>
        </p:txBody>
      </p:sp>
    </p:spTree>
    <p:extLst>
      <p:ext uri="{BB962C8B-B14F-4D97-AF65-F5344CB8AC3E}">
        <p14:creationId xmlns:p14="http://schemas.microsoft.com/office/powerpoint/2010/main" val="3378084097"/>
      </p:ext>
    </p:extLst>
  </p:cSld>
  <p:clrMapOvr>
    <a:masterClrMapping/>
  </p:clrMapOvr>
  <mc:AlternateContent xmlns:mc="http://schemas.openxmlformats.org/markup-compatibility/2006" xmlns:p14="http://schemas.microsoft.com/office/powerpoint/2010/main">
    <mc:Choice Requires="p14">
      <p:transition spd="slow" p14:dur="1100">
        <p14:switch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heel(1)">
                                      <p:cBhvr>
                                        <p:cTn id="12" dur="20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heel(1)">
                                      <p:cBhvr>
                                        <p:cTn id="17" dur="20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21" presetClass="entr" presetSubtype="1" fill="hold" grpId="0"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wheel(1)">
                                      <p:cBhvr>
                                        <p:cTn id="22" dur="2000"/>
                                        <p:tgtEl>
                                          <p:spTgt spid="13"/>
                                        </p:tgtEl>
                                      </p:cBhvr>
                                    </p:animEffect>
                                  </p:childTnLst>
                                </p:cTn>
                              </p:par>
                            </p:childTnLst>
                          </p:cTn>
                        </p:par>
                      </p:childTnLst>
                    </p:cTn>
                  </p:par>
                  <p:par>
                    <p:cTn id="23" fill="hold">
                      <p:stCondLst>
                        <p:cond delay="indefinite"/>
                      </p:stCondLst>
                      <p:childTnLst>
                        <p:par>
                          <p:cTn id="24" fill="hold">
                            <p:stCondLst>
                              <p:cond delay="0"/>
                            </p:stCondLst>
                            <p:childTnLst>
                              <p:par>
                                <p:cTn id="25" presetID="21" presetClass="entr" presetSubtype="1" fill="hold" grpId="0" nodeType="click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wheel(1)">
                                      <p:cBhvr>
                                        <p:cTn id="27" dur="2000"/>
                                        <p:tgtEl>
                                          <p:spTgt spid="16"/>
                                        </p:tgtEl>
                                      </p:cBhvr>
                                    </p:animEffect>
                                  </p:childTnLst>
                                </p:cTn>
                              </p:par>
                            </p:childTnLst>
                          </p:cTn>
                        </p:par>
                      </p:childTnLst>
                    </p:cTn>
                  </p:par>
                  <p:par>
                    <p:cTn id="28" fill="hold">
                      <p:stCondLst>
                        <p:cond delay="indefinite"/>
                      </p:stCondLst>
                      <p:childTnLst>
                        <p:par>
                          <p:cTn id="29" fill="hold">
                            <p:stCondLst>
                              <p:cond delay="0"/>
                            </p:stCondLst>
                            <p:childTnLst>
                              <p:par>
                                <p:cTn id="30" presetID="21" presetClass="entr" presetSubtype="1" fill="hold" grpId="0" nodeType="click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wheel(1)">
                                      <p:cBhvr>
                                        <p:cTn id="32" dur="2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9" grpId="0" animBg="1"/>
      <p:bldP spid="13" grpId="0" animBg="1"/>
      <p:bldP spid="16" grpId="0" animBg="1"/>
      <p:bldP spid="19"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ستطيل مستدير الزوايا 1"/>
          <p:cNvSpPr/>
          <p:nvPr/>
        </p:nvSpPr>
        <p:spPr>
          <a:xfrm>
            <a:off x="4788024" y="260648"/>
            <a:ext cx="3960440" cy="1296144"/>
          </a:xfrm>
          <a:prstGeom prst="roundRect">
            <a:avLst/>
          </a:prstGeom>
        </p:spPr>
        <p:style>
          <a:lnRef idx="2">
            <a:schemeClr val="accent3"/>
          </a:lnRef>
          <a:fillRef idx="1">
            <a:schemeClr val="lt1"/>
          </a:fillRef>
          <a:effectRef idx="0">
            <a:schemeClr val="accent3"/>
          </a:effectRef>
          <a:fontRef idx="minor">
            <a:schemeClr val="dk1"/>
          </a:fontRef>
        </p:style>
        <p:txBody>
          <a:bodyPr rtlCol="1" anchor="ctr"/>
          <a:lstStyle/>
          <a:p>
            <a:pPr algn="ctr"/>
            <a:r>
              <a:rPr lang="ar-SA" sz="3600" dirty="0" smtClean="0">
                <a:solidFill>
                  <a:sysClr val="windowText" lastClr="000000"/>
                </a:solidFill>
              </a:rPr>
              <a:t>قائمة المصادر والمراجع </a:t>
            </a:r>
            <a:endParaRPr lang="ar-SA" sz="3600" dirty="0">
              <a:solidFill>
                <a:sysClr val="windowText" lastClr="000000"/>
              </a:solidFill>
            </a:endParaRPr>
          </a:p>
        </p:txBody>
      </p:sp>
      <p:sp>
        <p:nvSpPr>
          <p:cNvPr id="3" name="مستطيل مستدير الزوايا 2"/>
          <p:cNvSpPr/>
          <p:nvPr/>
        </p:nvSpPr>
        <p:spPr>
          <a:xfrm>
            <a:off x="539552" y="1844824"/>
            <a:ext cx="8208912" cy="4464496"/>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a:r>
              <a:rPr lang="ar-SA" dirty="0" smtClean="0"/>
              <a:t>..................................................................................................................................................................................................................................................................................................................................................................................................................................................................................................................................................................................................................................................................................................................................................................................................................................................................................................................................................................................................................................................................................................................................................................................................................................................................................................................................................................................................................................................................................................................................................................................................................................................................................................................................</a:t>
            </a:r>
            <a:endParaRPr lang="ar-SA" dirty="0"/>
          </a:p>
        </p:txBody>
      </p:sp>
    </p:spTree>
    <p:extLst>
      <p:ext uri="{BB962C8B-B14F-4D97-AF65-F5344CB8AC3E}">
        <p14:creationId xmlns:p14="http://schemas.microsoft.com/office/powerpoint/2010/main" val="3255499104"/>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1" presetClass="entr" presetSubtype="1"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heel(1)">
                                      <p:cBhvr>
                                        <p:cTn id="14"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ستطيل مستدير الزوايا 1"/>
          <p:cNvSpPr/>
          <p:nvPr/>
        </p:nvSpPr>
        <p:spPr>
          <a:xfrm>
            <a:off x="1547664" y="2060848"/>
            <a:ext cx="5472608" cy="2160240"/>
          </a:xfrm>
          <a:prstGeom prst="roundRect">
            <a:avLst/>
          </a:prstGeom>
        </p:spPr>
        <p:style>
          <a:lnRef idx="1">
            <a:schemeClr val="accent1"/>
          </a:lnRef>
          <a:fillRef idx="2">
            <a:schemeClr val="accent1"/>
          </a:fillRef>
          <a:effectRef idx="1">
            <a:schemeClr val="accent1"/>
          </a:effectRef>
          <a:fontRef idx="minor">
            <a:schemeClr val="dk1"/>
          </a:fontRef>
        </p:style>
        <p:txBody>
          <a:bodyPr rtlCol="1" anchor="ctr"/>
          <a:lstStyle/>
          <a:p>
            <a:pPr algn="ctr"/>
            <a:r>
              <a:rPr lang="ar-SA" sz="4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شكرا لحسن الاستماع والمشاركة والتفاعل  </a:t>
            </a:r>
            <a:endParaRPr lang="ar-SA" sz="4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Tree>
    <p:extLst>
      <p:ext uri="{BB962C8B-B14F-4D97-AF65-F5344CB8AC3E}">
        <p14:creationId xmlns:p14="http://schemas.microsoft.com/office/powerpoint/2010/main" val="2767414349"/>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ستطيل مستدير الزوايا 1"/>
          <p:cNvSpPr/>
          <p:nvPr/>
        </p:nvSpPr>
        <p:spPr>
          <a:xfrm>
            <a:off x="5652120" y="332656"/>
            <a:ext cx="3024336" cy="1296144"/>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a:r>
              <a:rPr lang="ar-SA" sz="4000" dirty="0" smtClean="0">
                <a:solidFill>
                  <a:schemeClr val="tx1"/>
                </a:solidFill>
              </a:rPr>
              <a:t>الهدف العام للبرنامج  </a:t>
            </a:r>
            <a:endParaRPr lang="ar-SA" sz="4000" dirty="0">
              <a:solidFill>
                <a:schemeClr val="tx1"/>
              </a:solidFill>
            </a:endParaRPr>
          </a:p>
        </p:txBody>
      </p:sp>
      <p:sp>
        <p:nvSpPr>
          <p:cNvPr id="3" name="مستطيل مستدير الزوايا 2"/>
          <p:cNvSpPr/>
          <p:nvPr/>
        </p:nvSpPr>
        <p:spPr>
          <a:xfrm>
            <a:off x="755576" y="2060848"/>
            <a:ext cx="7920880" cy="2736304"/>
          </a:xfrm>
          <a:prstGeom prst="roundRect">
            <a:avLst/>
          </a:prstGeom>
        </p:spPr>
        <p:style>
          <a:lnRef idx="1">
            <a:schemeClr val="accent1"/>
          </a:lnRef>
          <a:fillRef idx="2">
            <a:schemeClr val="accent1"/>
          </a:fillRef>
          <a:effectRef idx="1">
            <a:schemeClr val="accent1"/>
          </a:effectRef>
          <a:fontRef idx="minor">
            <a:schemeClr val="dk1"/>
          </a:fontRef>
        </p:style>
        <p:txBody>
          <a:bodyPr rtlCol="1" anchor="ctr"/>
          <a:lstStyle/>
          <a:p>
            <a:pPr algn="ctr"/>
            <a:r>
              <a:rPr lang="ar-SA" sz="4800" dirty="0">
                <a:solidFill>
                  <a:schemeClr val="tx1"/>
                </a:solidFill>
              </a:rPr>
              <a:t>اكساب </a:t>
            </a:r>
            <a:r>
              <a:rPr lang="ar-SA" sz="4800" dirty="0" smtClean="0">
                <a:solidFill>
                  <a:schemeClr val="tx1"/>
                </a:solidFill>
              </a:rPr>
              <a:t>المتدربين معارف ومهارات حول استراتيجية الموديولات التعليمية، تساعدهم في العمل التدريسي.    </a:t>
            </a:r>
            <a:endParaRPr lang="ar-SA" sz="4800" dirty="0">
              <a:solidFill>
                <a:schemeClr val="tx1"/>
              </a:solidFill>
            </a:endParaRPr>
          </a:p>
        </p:txBody>
      </p:sp>
    </p:spTree>
    <p:extLst>
      <p:ext uri="{BB962C8B-B14F-4D97-AF65-F5344CB8AC3E}">
        <p14:creationId xmlns:p14="http://schemas.microsoft.com/office/powerpoint/2010/main" val="338190110"/>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barn(inVertical)">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سهم إلى اليسار 2"/>
          <p:cNvSpPr/>
          <p:nvPr/>
        </p:nvSpPr>
        <p:spPr>
          <a:xfrm>
            <a:off x="6660232" y="-27384"/>
            <a:ext cx="2448272" cy="1440160"/>
          </a:xfrm>
          <a:prstGeom prst="leftArrow">
            <a:avLst/>
          </a:prstGeom>
        </p:spPr>
        <p:style>
          <a:lnRef idx="2">
            <a:schemeClr val="accent2"/>
          </a:lnRef>
          <a:fillRef idx="1">
            <a:schemeClr val="lt1"/>
          </a:fillRef>
          <a:effectRef idx="0">
            <a:schemeClr val="accent2"/>
          </a:effectRef>
          <a:fontRef idx="minor">
            <a:schemeClr val="dk1"/>
          </a:fontRef>
        </p:style>
        <p:txBody>
          <a:bodyPr rtlCol="1" anchor="ctr"/>
          <a:lstStyle/>
          <a:p>
            <a:pPr algn="ctr"/>
            <a:r>
              <a:rPr lang="ar-SA" sz="2400" b="1" dirty="0" smtClean="0">
                <a:solidFill>
                  <a:schemeClr val="tx1"/>
                </a:solidFill>
              </a:rPr>
              <a:t>الاهداف التفصيلية </a:t>
            </a:r>
            <a:endParaRPr lang="ar-SA" sz="2400" b="1" dirty="0">
              <a:solidFill>
                <a:schemeClr val="tx1"/>
              </a:solidFill>
            </a:endParaRPr>
          </a:p>
        </p:txBody>
      </p:sp>
      <p:sp>
        <p:nvSpPr>
          <p:cNvPr id="4" name="مستطيل مستدير الزوايا 3"/>
          <p:cNvSpPr/>
          <p:nvPr/>
        </p:nvSpPr>
        <p:spPr>
          <a:xfrm>
            <a:off x="827584" y="1916832"/>
            <a:ext cx="5544616" cy="3168352"/>
          </a:xfrm>
          <a:prstGeom prst="roundRect">
            <a:avLst/>
          </a:prstGeom>
        </p:spPr>
        <p:style>
          <a:lnRef idx="1">
            <a:schemeClr val="accent2"/>
          </a:lnRef>
          <a:fillRef idx="2">
            <a:schemeClr val="accent2"/>
          </a:fillRef>
          <a:effectRef idx="1">
            <a:schemeClr val="accent2"/>
          </a:effectRef>
          <a:fontRef idx="minor">
            <a:schemeClr val="dk1"/>
          </a:fontRef>
        </p:style>
        <p:txBody>
          <a:bodyPr rtlCol="1" anchor="ctr"/>
          <a:lstStyle/>
          <a:p>
            <a:pPr algn="ctr"/>
            <a:endParaRPr lang="ar-SA" sz="2800" b="1" u="sng" dirty="0" smtClean="0">
              <a:solidFill>
                <a:schemeClr val="tx1"/>
              </a:solidFill>
            </a:endParaRPr>
          </a:p>
          <a:p>
            <a:pPr algn="ctr"/>
            <a:endParaRPr lang="ar-SA" sz="2800" b="1" u="sng" dirty="0">
              <a:solidFill>
                <a:schemeClr val="tx1"/>
              </a:solidFill>
            </a:endParaRPr>
          </a:p>
          <a:p>
            <a:pPr algn="ctr"/>
            <a:r>
              <a:rPr lang="ar-SA" sz="2800" b="1" u="sng" dirty="0" smtClean="0">
                <a:solidFill>
                  <a:schemeClr val="tx1"/>
                </a:solidFill>
              </a:rPr>
              <a:t>يتوقع </a:t>
            </a:r>
            <a:r>
              <a:rPr lang="ar-SA" sz="2800" b="1" u="sng" dirty="0">
                <a:solidFill>
                  <a:schemeClr val="tx1"/>
                </a:solidFill>
              </a:rPr>
              <a:t>من المتدرب بعد انتهاء </a:t>
            </a:r>
            <a:r>
              <a:rPr lang="ar-SA" sz="2800" b="1" u="sng" dirty="0" smtClean="0">
                <a:solidFill>
                  <a:schemeClr val="tx1"/>
                </a:solidFill>
              </a:rPr>
              <a:t>هذا البرنامج (بمشيئة الله) أن </a:t>
            </a:r>
            <a:r>
              <a:rPr lang="ar-SA" sz="2800" b="1" u="sng" dirty="0">
                <a:solidFill>
                  <a:schemeClr val="tx1"/>
                </a:solidFill>
              </a:rPr>
              <a:t>يكون </a:t>
            </a:r>
            <a:r>
              <a:rPr lang="ar-SA" sz="2800" b="1" u="sng" dirty="0" smtClean="0">
                <a:solidFill>
                  <a:schemeClr val="tx1"/>
                </a:solidFill>
              </a:rPr>
              <a:t>قادراً </a:t>
            </a:r>
            <a:r>
              <a:rPr lang="ar-SA" sz="2800" b="1" u="sng" dirty="0">
                <a:solidFill>
                  <a:schemeClr val="tx1"/>
                </a:solidFill>
              </a:rPr>
              <a:t>على أن </a:t>
            </a:r>
            <a:r>
              <a:rPr lang="ar-SA" sz="2800" b="1" u="sng" dirty="0" smtClean="0">
                <a:solidFill>
                  <a:schemeClr val="tx1"/>
                </a:solidFill>
              </a:rPr>
              <a:t>:</a:t>
            </a:r>
          </a:p>
          <a:p>
            <a:pPr marL="457200" indent="-457200">
              <a:buFont typeface="Arial" pitchFamily="34" charset="0"/>
              <a:buChar char="•"/>
            </a:pPr>
            <a:r>
              <a:rPr lang="ar-SA" sz="2800" b="1" u="sng" dirty="0" smtClean="0">
                <a:solidFill>
                  <a:schemeClr val="tx1"/>
                </a:solidFill>
              </a:rPr>
              <a:t>يعرف الموديولات التعليمية.</a:t>
            </a:r>
          </a:p>
          <a:p>
            <a:pPr marL="457200" indent="-457200">
              <a:buFont typeface="Arial" pitchFamily="34" charset="0"/>
              <a:buChar char="•"/>
            </a:pPr>
            <a:r>
              <a:rPr lang="ar-SA" sz="2800" b="1" u="sng" dirty="0" smtClean="0">
                <a:solidFill>
                  <a:schemeClr val="tx1"/>
                </a:solidFill>
              </a:rPr>
              <a:t>يحدد خصائص الموديولات التعليمية. </a:t>
            </a:r>
          </a:p>
          <a:p>
            <a:pPr marL="457200" indent="-457200">
              <a:buFont typeface="Arial" pitchFamily="34" charset="0"/>
              <a:buChar char="•"/>
            </a:pPr>
            <a:r>
              <a:rPr lang="ar-SA" sz="2800" b="1" u="sng" dirty="0" smtClean="0">
                <a:solidFill>
                  <a:schemeClr val="tx1"/>
                </a:solidFill>
              </a:rPr>
              <a:t>يبين مميزات الموديولات التعليمية. </a:t>
            </a:r>
          </a:p>
          <a:p>
            <a:pPr marL="457200" indent="-457200">
              <a:buFont typeface="Arial" pitchFamily="34" charset="0"/>
              <a:buChar char="•"/>
            </a:pPr>
            <a:r>
              <a:rPr lang="ar-SA" sz="2800" b="1" u="sng" dirty="0" smtClean="0">
                <a:solidFill>
                  <a:schemeClr val="tx1"/>
                </a:solidFill>
              </a:rPr>
              <a:t>يصمم موديول تعليمي. </a:t>
            </a:r>
          </a:p>
          <a:p>
            <a:pPr marL="457200" indent="-457200">
              <a:buFont typeface="Arial" pitchFamily="34" charset="0"/>
              <a:buChar char="•"/>
            </a:pPr>
            <a:endParaRPr lang="ar-SA" sz="2800" b="1" u="sng" dirty="0" smtClean="0">
              <a:solidFill>
                <a:schemeClr val="tx1"/>
              </a:solidFill>
            </a:endParaRPr>
          </a:p>
          <a:p>
            <a:pPr marL="457200" indent="-457200" algn="ctr">
              <a:buFont typeface="Arial" pitchFamily="34" charset="0"/>
              <a:buChar char="•"/>
            </a:pPr>
            <a:endParaRPr lang="ar-SA" sz="2800" b="1" u="sng" dirty="0">
              <a:solidFill>
                <a:schemeClr val="tx1"/>
              </a:solidFill>
            </a:endParaRPr>
          </a:p>
          <a:p>
            <a:endParaRPr lang="ar-SA" sz="2800" b="1" dirty="0">
              <a:solidFill>
                <a:schemeClr val="tx1"/>
              </a:solidFill>
            </a:endParaRPr>
          </a:p>
        </p:txBody>
      </p:sp>
    </p:spTree>
    <p:extLst>
      <p:ext uri="{BB962C8B-B14F-4D97-AF65-F5344CB8AC3E}">
        <p14:creationId xmlns:p14="http://schemas.microsoft.com/office/powerpoint/2010/main" val="338190110"/>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6" presetClass="entr" presetSubtype="16"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circle(in)">
                                      <p:cBhvr>
                                        <p:cTn id="13" dur="2000"/>
                                        <p:tgtEl>
                                          <p:spTgt spid="4"/>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nodeType="clickEffect">
                                  <p:stCondLst>
                                    <p:cond delay="0"/>
                                  </p:stCondLst>
                                  <p:childTnLst>
                                    <p:set>
                                      <p:cBhvr>
                                        <p:cTn id="17" dur="1" fill="hold">
                                          <p:stCondLst>
                                            <p:cond delay="0"/>
                                          </p:stCondLst>
                                        </p:cTn>
                                        <p:tgtEl>
                                          <p:spTgt spid="4">
                                            <p:txEl>
                                              <p:pRg st="2" end="2"/>
                                            </p:txEl>
                                          </p:spTgt>
                                        </p:tgtEl>
                                        <p:attrNameLst>
                                          <p:attrName>style.visibility</p:attrName>
                                        </p:attrNameLst>
                                      </p:cBhvr>
                                      <p:to>
                                        <p:strVal val="visible"/>
                                      </p:to>
                                    </p:set>
                                    <p:animEffect transition="in" filter="wipe(down)">
                                      <p:cBhvr>
                                        <p:cTn id="18" dur="500"/>
                                        <p:tgtEl>
                                          <p:spTgt spid="4">
                                            <p:txEl>
                                              <p:pRg st="2" end="2"/>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nodeType="clickEffect">
                                  <p:stCondLst>
                                    <p:cond delay="0"/>
                                  </p:stCondLst>
                                  <p:childTnLst>
                                    <p:set>
                                      <p:cBhvr>
                                        <p:cTn id="22" dur="1" fill="hold">
                                          <p:stCondLst>
                                            <p:cond delay="0"/>
                                          </p:stCondLst>
                                        </p:cTn>
                                        <p:tgtEl>
                                          <p:spTgt spid="4">
                                            <p:txEl>
                                              <p:pRg st="3" end="3"/>
                                            </p:txEl>
                                          </p:spTgt>
                                        </p:tgtEl>
                                        <p:attrNameLst>
                                          <p:attrName>style.visibility</p:attrName>
                                        </p:attrNameLst>
                                      </p:cBhvr>
                                      <p:to>
                                        <p:strVal val="visible"/>
                                      </p:to>
                                    </p:set>
                                    <p:animEffect transition="in" filter="wipe(down)">
                                      <p:cBhvr>
                                        <p:cTn id="23" dur="500"/>
                                        <p:tgtEl>
                                          <p:spTgt spid="4">
                                            <p:txEl>
                                              <p:pRg st="3" end="3"/>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nodeType="clickEffect">
                                  <p:stCondLst>
                                    <p:cond delay="0"/>
                                  </p:stCondLst>
                                  <p:childTnLst>
                                    <p:set>
                                      <p:cBhvr>
                                        <p:cTn id="27" dur="1" fill="hold">
                                          <p:stCondLst>
                                            <p:cond delay="0"/>
                                          </p:stCondLst>
                                        </p:cTn>
                                        <p:tgtEl>
                                          <p:spTgt spid="4">
                                            <p:txEl>
                                              <p:pRg st="4" end="4"/>
                                            </p:txEl>
                                          </p:spTgt>
                                        </p:tgtEl>
                                        <p:attrNameLst>
                                          <p:attrName>style.visibility</p:attrName>
                                        </p:attrNameLst>
                                      </p:cBhvr>
                                      <p:to>
                                        <p:strVal val="visible"/>
                                      </p:to>
                                    </p:set>
                                    <p:animEffect transition="in" filter="wipe(down)">
                                      <p:cBhvr>
                                        <p:cTn id="28" dur="500"/>
                                        <p:tgtEl>
                                          <p:spTgt spid="4">
                                            <p:txEl>
                                              <p:pRg st="4" end="4"/>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4" fill="hold" nodeType="clickEffect">
                                  <p:stCondLst>
                                    <p:cond delay="0"/>
                                  </p:stCondLst>
                                  <p:childTnLst>
                                    <p:set>
                                      <p:cBhvr>
                                        <p:cTn id="32" dur="1" fill="hold">
                                          <p:stCondLst>
                                            <p:cond delay="0"/>
                                          </p:stCondLst>
                                        </p:cTn>
                                        <p:tgtEl>
                                          <p:spTgt spid="4">
                                            <p:txEl>
                                              <p:pRg st="5" end="5"/>
                                            </p:txEl>
                                          </p:spTgt>
                                        </p:tgtEl>
                                        <p:attrNameLst>
                                          <p:attrName>style.visibility</p:attrName>
                                        </p:attrNameLst>
                                      </p:cBhvr>
                                      <p:to>
                                        <p:strVal val="visible"/>
                                      </p:to>
                                    </p:set>
                                    <p:animEffect transition="in" filter="wipe(down)">
                                      <p:cBhvr>
                                        <p:cTn id="33" dur="500"/>
                                        <p:tgtEl>
                                          <p:spTgt spid="4">
                                            <p:txEl>
                                              <p:pRg st="5" end="5"/>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4" fill="hold" nodeType="clickEffect">
                                  <p:stCondLst>
                                    <p:cond delay="0"/>
                                  </p:stCondLst>
                                  <p:childTnLst>
                                    <p:set>
                                      <p:cBhvr>
                                        <p:cTn id="37" dur="1" fill="hold">
                                          <p:stCondLst>
                                            <p:cond delay="0"/>
                                          </p:stCondLst>
                                        </p:cTn>
                                        <p:tgtEl>
                                          <p:spTgt spid="4">
                                            <p:txEl>
                                              <p:pRg st="6" end="6"/>
                                            </p:txEl>
                                          </p:spTgt>
                                        </p:tgtEl>
                                        <p:attrNameLst>
                                          <p:attrName>style.visibility</p:attrName>
                                        </p:attrNameLst>
                                      </p:cBhvr>
                                      <p:to>
                                        <p:strVal val="visible"/>
                                      </p:to>
                                    </p:set>
                                    <p:animEffect transition="in" filter="wipe(down)">
                                      <p:cBhvr>
                                        <p:cTn id="38" dur="500"/>
                                        <p:tgtEl>
                                          <p:spTgt spid="4">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مستطيل مستدير الزوايا 3"/>
          <p:cNvSpPr/>
          <p:nvPr/>
        </p:nvSpPr>
        <p:spPr>
          <a:xfrm>
            <a:off x="6228184" y="260648"/>
            <a:ext cx="2520280" cy="1080120"/>
          </a:xfrm>
          <a:prstGeom prst="roundRect">
            <a:avLst/>
          </a:prstGeom>
        </p:spPr>
        <p:style>
          <a:lnRef idx="2">
            <a:schemeClr val="accent4"/>
          </a:lnRef>
          <a:fillRef idx="1">
            <a:schemeClr val="lt1"/>
          </a:fillRef>
          <a:effectRef idx="0">
            <a:schemeClr val="accent4"/>
          </a:effectRef>
          <a:fontRef idx="minor">
            <a:schemeClr val="dk1"/>
          </a:fontRef>
        </p:style>
        <p:txBody>
          <a:bodyPr rtlCol="1" anchor="ctr"/>
          <a:lstStyle/>
          <a:p>
            <a:pPr algn="ctr"/>
            <a:r>
              <a:rPr lang="ar-SA" sz="4000" dirty="0" smtClean="0"/>
              <a:t>المستهدفون </a:t>
            </a:r>
            <a:endParaRPr lang="ar-SA" sz="4000" dirty="0"/>
          </a:p>
        </p:txBody>
      </p:sp>
      <p:graphicFrame>
        <p:nvGraphicFramePr>
          <p:cNvPr id="5" name="رسم تخطيطي 4"/>
          <p:cNvGraphicFramePr/>
          <p:nvPr>
            <p:extLst>
              <p:ext uri="{D42A27DB-BD31-4B8C-83A1-F6EECF244321}">
                <p14:modId xmlns:p14="http://schemas.microsoft.com/office/powerpoint/2010/main" val="624174642"/>
              </p:ext>
            </p:extLst>
          </p:nvPr>
        </p:nvGraphicFramePr>
        <p:xfrm>
          <a:off x="755576" y="1556792"/>
          <a:ext cx="7272808" cy="475252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235110954"/>
      </p:ext>
    </p:extLst>
  </p:cSld>
  <p:clrMapOvr>
    <a:masterClrMapping/>
  </p:clrMapOvr>
  <mc:AlternateContent xmlns:mc="http://schemas.openxmlformats.org/markup-compatibility/2006" xmlns:p14="http://schemas.microsoft.com/office/powerpoint/2010/main">
    <mc:Choice Requires="p14">
      <p:transition spd="slow" p14:dur="3000">
        <p14:shre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3" presetClass="entr" presetSubtype="528"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p:cTn id="14" dur="500" fill="hold"/>
                                        <p:tgtEl>
                                          <p:spTgt spid="5"/>
                                        </p:tgtEl>
                                        <p:attrNameLst>
                                          <p:attrName>ppt_w</p:attrName>
                                        </p:attrNameLst>
                                      </p:cBhvr>
                                      <p:tavLst>
                                        <p:tav tm="0">
                                          <p:val>
                                            <p:fltVal val="0"/>
                                          </p:val>
                                        </p:tav>
                                        <p:tav tm="100000">
                                          <p:val>
                                            <p:strVal val="#ppt_w"/>
                                          </p:val>
                                        </p:tav>
                                      </p:tavLst>
                                    </p:anim>
                                    <p:anim calcmode="lin" valueType="num">
                                      <p:cBhvr>
                                        <p:cTn id="15" dur="500" fill="hold"/>
                                        <p:tgtEl>
                                          <p:spTgt spid="5"/>
                                        </p:tgtEl>
                                        <p:attrNameLst>
                                          <p:attrName>ppt_h</p:attrName>
                                        </p:attrNameLst>
                                      </p:cBhvr>
                                      <p:tavLst>
                                        <p:tav tm="0">
                                          <p:val>
                                            <p:fltVal val="0"/>
                                          </p:val>
                                        </p:tav>
                                        <p:tav tm="100000">
                                          <p:val>
                                            <p:strVal val="#ppt_h"/>
                                          </p:val>
                                        </p:tav>
                                      </p:tavLst>
                                    </p:anim>
                                    <p:animEffect transition="in" filter="fade">
                                      <p:cBhvr>
                                        <p:cTn id="16" dur="500"/>
                                        <p:tgtEl>
                                          <p:spTgt spid="5"/>
                                        </p:tgtEl>
                                      </p:cBhvr>
                                    </p:animEffect>
                                    <p:anim calcmode="lin" valueType="num">
                                      <p:cBhvr>
                                        <p:cTn id="17" dur="500" fill="hold"/>
                                        <p:tgtEl>
                                          <p:spTgt spid="5"/>
                                        </p:tgtEl>
                                        <p:attrNameLst>
                                          <p:attrName>ppt_x</p:attrName>
                                        </p:attrNameLst>
                                      </p:cBhvr>
                                      <p:tavLst>
                                        <p:tav tm="0">
                                          <p:val>
                                            <p:fltVal val="0.5"/>
                                          </p:val>
                                        </p:tav>
                                        <p:tav tm="100000">
                                          <p:val>
                                            <p:strVal val="#ppt_x"/>
                                          </p:val>
                                        </p:tav>
                                      </p:tavLst>
                                    </p:anim>
                                    <p:anim calcmode="lin" valueType="num">
                                      <p:cBhvr>
                                        <p:cTn id="18" dur="500" fill="hold"/>
                                        <p:tgtEl>
                                          <p:spTgt spid="5"/>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Graphic spid="5" grpId="0">
        <p:bldAsOne/>
      </p:bldGraphic>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سهم إلى اليسار 1"/>
          <p:cNvSpPr/>
          <p:nvPr/>
        </p:nvSpPr>
        <p:spPr>
          <a:xfrm>
            <a:off x="6804248" y="-27384"/>
            <a:ext cx="2304256" cy="1368152"/>
          </a:xfrm>
          <a:prstGeom prst="leftArrow">
            <a:avLst/>
          </a:prstGeom>
        </p:spPr>
        <p:style>
          <a:lnRef idx="1">
            <a:schemeClr val="accent1"/>
          </a:lnRef>
          <a:fillRef idx="2">
            <a:schemeClr val="accent1"/>
          </a:fillRef>
          <a:effectRef idx="1">
            <a:schemeClr val="accent1"/>
          </a:effectRef>
          <a:fontRef idx="minor">
            <a:schemeClr val="dk1"/>
          </a:fontRef>
        </p:style>
        <p:txBody>
          <a:bodyPr rtlCol="1" anchor="ctr"/>
          <a:lstStyle/>
          <a:p>
            <a:pPr algn="ctr"/>
            <a:r>
              <a:rPr lang="ar-SA" sz="2800" dirty="0" smtClean="0">
                <a:solidFill>
                  <a:schemeClr val="tx1"/>
                </a:solidFill>
              </a:rPr>
              <a:t>البرنامج الزمني </a:t>
            </a:r>
            <a:endParaRPr lang="ar-SA" sz="2800" dirty="0">
              <a:solidFill>
                <a:schemeClr val="tx1"/>
              </a:solidFill>
            </a:endParaRPr>
          </a:p>
        </p:txBody>
      </p:sp>
      <p:graphicFrame>
        <p:nvGraphicFramePr>
          <p:cNvPr id="4" name="جدول 3"/>
          <p:cNvGraphicFramePr>
            <a:graphicFrameLocks noGrp="1"/>
          </p:cNvGraphicFramePr>
          <p:nvPr>
            <p:extLst>
              <p:ext uri="{D42A27DB-BD31-4B8C-83A1-F6EECF244321}">
                <p14:modId xmlns:p14="http://schemas.microsoft.com/office/powerpoint/2010/main" val="4020081143"/>
              </p:ext>
            </p:extLst>
          </p:nvPr>
        </p:nvGraphicFramePr>
        <p:xfrm>
          <a:off x="179512" y="260648"/>
          <a:ext cx="6192688" cy="6248400"/>
        </p:xfrm>
        <a:graphic>
          <a:graphicData uri="http://schemas.openxmlformats.org/drawingml/2006/table">
            <a:tbl>
              <a:tblPr rtl="1" firstRow="1" bandRow="1">
                <a:tableStyleId>{85BE263C-DBD7-4A20-BB59-AAB30ACAA65A}</a:tableStyleId>
              </a:tblPr>
              <a:tblGrid>
                <a:gridCol w="4582259"/>
                <a:gridCol w="1610429"/>
              </a:tblGrid>
              <a:tr h="571088">
                <a:tc>
                  <a:txBody>
                    <a:bodyPr/>
                    <a:lstStyle/>
                    <a:p>
                      <a:pPr algn="ctr" rtl="1"/>
                      <a:r>
                        <a:rPr lang="ar-SA" sz="2000" dirty="0" smtClean="0"/>
                        <a:t>الموضوع </a:t>
                      </a:r>
                    </a:p>
                    <a:p>
                      <a:pPr algn="ctr" rtl="1"/>
                      <a:endParaRPr lang="ar-SA" sz="2000" b="1" dirty="0">
                        <a:solidFill>
                          <a:schemeClr val="tx1"/>
                        </a:solidFill>
                      </a:endParaRPr>
                    </a:p>
                  </a:txBody>
                  <a:tcPr/>
                </a:tc>
                <a:tc>
                  <a:txBody>
                    <a:bodyPr/>
                    <a:lstStyle/>
                    <a:p>
                      <a:pPr algn="ctr" rtl="1"/>
                      <a:r>
                        <a:rPr lang="ar-SA" sz="2000" dirty="0" smtClean="0"/>
                        <a:t>الزمن </a:t>
                      </a:r>
                      <a:endParaRPr lang="ar-SA" sz="2000" b="1" dirty="0">
                        <a:solidFill>
                          <a:schemeClr val="tx1"/>
                        </a:solidFill>
                      </a:endParaRPr>
                    </a:p>
                  </a:txBody>
                  <a:tcPr/>
                </a:tc>
              </a:tr>
              <a:tr h="370840">
                <a:tc>
                  <a:txBody>
                    <a:bodyPr/>
                    <a:lstStyle/>
                    <a:p>
                      <a:pPr algn="ctr" rtl="1"/>
                      <a:r>
                        <a:rPr lang="ar-SA" sz="2000" b="1" dirty="0" smtClean="0"/>
                        <a:t>التعارف </a:t>
                      </a:r>
                      <a:endParaRPr lang="ar-SA" sz="2000" b="1" dirty="0">
                        <a:solidFill>
                          <a:schemeClr val="tx1"/>
                        </a:solidFill>
                      </a:endParaRPr>
                    </a:p>
                  </a:txBody>
                  <a:tcPr/>
                </a:tc>
                <a:tc>
                  <a:txBody>
                    <a:bodyPr/>
                    <a:lstStyle/>
                    <a:p>
                      <a:pPr algn="ctr" rtl="1"/>
                      <a:r>
                        <a:rPr lang="ar-SA" sz="2000" b="1" dirty="0" smtClean="0"/>
                        <a:t>10 د</a:t>
                      </a:r>
                      <a:endParaRPr lang="ar-SA" sz="2000" b="1" dirty="0">
                        <a:solidFill>
                          <a:schemeClr val="tx1"/>
                        </a:solidFill>
                      </a:endParaRPr>
                    </a:p>
                  </a:txBody>
                  <a:tcPr/>
                </a:tc>
              </a:tr>
              <a:tr h="370840">
                <a:tc>
                  <a:txBody>
                    <a:bodyPr/>
                    <a:lstStyle/>
                    <a:p>
                      <a:pPr algn="ctr" rtl="1"/>
                      <a:r>
                        <a:rPr lang="ar-SA" sz="2000" b="1" dirty="0" smtClean="0"/>
                        <a:t>ضوابط</a:t>
                      </a:r>
                      <a:r>
                        <a:rPr lang="ar-SA" sz="2000" b="1" baseline="0" dirty="0" smtClean="0"/>
                        <a:t> العمل </a:t>
                      </a:r>
                      <a:endParaRPr lang="ar-SA" sz="2000" b="1" dirty="0">
                        <a:solidFill>
                          <a:schemeClr val="tx1"/>
                        </a:solidFill>
                      </a:endParaRPr>
                    </a:p>
                  </a:txBody>
                  <a:tcPr/>
                </a:tc>
                <a:tc>
                  <a:txBody>
                    <a:bodyPr/>
                    <a:lstStyle/>
                    <a:p>
                      <a:pPr algn="ctr" rtl="1"/>
                      <a:r>
                        <a:rPr lang="ar-SA" sz="2000" b="1" dirty="0" smtClean="0"/>
                        <a:t>5 د</a:t>
                      </a:r>
                      <a:endParaRPr lang="ar-SA" sz="2000" b="1" dirty="0">
                        <a:solidFill>
                          <a:schemeClr val="tx1"/>
                        </a:solidFill>
                      </a:endParaRPr>
                    </a:p>
                  </a:txBody>
                  <a:tcPr/>
                </a:tc>
              </a:tr>
              <a:tr h="370840">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r>
                        <a:rPr lang="ar-SA" sz="2000" b="1" dirty="0" smtClean="0"/>
                        <a:t>تمهيد </a:t>
                      </a:r>
                      <a:endParaRPr lang="ar-SA" sz="2000" b="1" dirty="0" smtClean="0">
                        <a:solidFill>
                          <a:schemeClr val="tx1"/>
                        </a:solidFill>
                      </a:endParaRPr>
                    </a:p>
                  </a:txBody>
                  <a:tcPr/>
                </a:tc>
                <a:tc>
                  <a:txBody>
                    <a:bodyPr/>
                    <a:lstStyle/>
                    <a:p>
                      <a:pPr algn="ctr" rtl="1"/>
                      <a:r>
                        <a:rPr lang="ar-SA" sz="2000" b="1" dirty="0" smtClean="0"/>
                        <a:t>5 د</a:t>
                      </a:r>
                      <a:endParaRPr lang="ar-SA" sz="2000" b="1" dirty="0">
                        <a:solidFill>
                          <a:schemeClr val="tx1"/>
                        </a:solidFill>
                      </a:endParaRPr>
                    </a:p>
                  </a:txBody>
                  <a:tcPr/>
                </a:tc>
              </a:tr>
              <a:tr h="370840">
                <a:tc>
                  <a:txBody>
                    <a:bodyPr/>
                    <a:lstStyle/>
                    <a:p>
                      <a:pPr algn="ctr" rtl="1"/>
                      <a:r>
                        <a:rPr lang="ar-SA" sz="2000" b="1" dirty="0" smtClean="0"/>
                        <a:t>الموضوع</a:t>
                      </a:r>
                      <a:r>
                        <a:rPr lang="ar-SA" sz="2000" b="1" baseline="0" dirty="0" smtClean="0"/>
                        <a:t> الأول /</a:t>
                      </a:r>
                      <a:endParaRPr lang="ar-SA" sz="2000" b="1" dirty="0">
                        <a:solidFill>
                          <a:schemeClr val="tx1"/>
                        </a:solidFill>
                      </a:endParaRPr>
                    </a:p>
                  </a:txBody>
                  <a:tcPr/>
                </a:tc>
                <a:tc>
                  <a:txBody>
                    <a:bodyPr/>
                    <a:lstStyle/>
                    <a:p>
                      <a:pPr algn="ctr" rtl="1"/>
                      <a:endParaRPr lang="ar-SA" sz="2000" b="1" dirty="0">
                        <a:solidFill>
                          <a:schemeClr val="tx1"/>
                        </a:solidFill>
                      </a:endParaRPr>
                    </a:p>
                  </a:txBody>
                  <a:tcPr/>
                </a:tc>
              </a:tr>
              <a:tr h="370840">
                <a:tc>
                  <a:txBody>
                    <a:bodyPr/>
                    <a:lstStyle/>
                    <a:p>
                      <a:pPr algn="ctr" rtl="1"/>
                      <a:r>
                        <a:rPr lang="ar-SA" sz="2000" b="1" dirty="0" smtClean="0"/>
                        <a:t>نشاط جماعي </a:t>
                      </a:r>
                      <a:endParaRPr lang="ar-SA" sz="2000" b="1" dirty="0">
                        <a:solidFill>
                          <a:schemeClr val="tx1"/>
                        </a:solidFill>
                      </a:endParaRPr>
                    </a:p>
                  </a:txBody>
                  <a:tcPr/>
                </a:tc>
                <a:tc>
                  <a:txBody>
                    <a:bodyPr/>
                    <a:lstStyle/>
                    <a:p>
                      <a:pPr algn="ctr" rtl="1"/>
                      <a:r>
                        <a:rPr lang="ar-SA" sz="2000" b="1" dirty="0" smtClean="0"/>
                        <a:t>15 د</a:t>
                      </a:r>
                      <a:endParaRPr lang="ar-SA" sz="2000" b="1" dirty="0">
                        <a:solidFill>
                          <a:schemeClr val="tx1"/>
                        </a:solidFill>
                      </a:endParaRPr>
                    </a:p>
                  </a:txBody>
                  <a:tcPr/>
                </a:tc>
              </a:tr>
              <a:tr h="370840">
                <a:tc>
                  <a:txBody>
                    <a:bodyPr/>
                    <a:lstStyle/>
                    <a:p>
                      <a:pPr algn="ctr" rtl="1"/>
                      <a:r>
                        <a:rPr lang="ar-SA" sz="2000" b="1" dirty="0" smtClean="0"/>
                        <a:t>نشاط فردي </a:t>
                      </a:r>
                      <a:endParaRPr lang="ar-SA" sz="2000" b="1" dirty="0">
                        <a:solidFill>
                          <a:schemeClr val="tx1"/>
                        </a:solidFill>
                      </a:endParaRPr>
                    </a:p>
                  </a:txBody>
                  <a:tcPr/>
                </a:tc>
                <a:tc>
                  <a:txBody>
                    <a:bodyPr/>
                    <a:lstStyle/>
                    <a:p>
                      <a:pPr algn="ctr" rtl="1"/>
                      <a:r>
                        <a:rPr lang="ar-SA" sz="2000" b="1" dirty="0" smtClean="0"/>
                        <a:t>15 د</a:t>
                      </a:r>
                      <a:endParaRPr lang="ar-SA" sz="2000" b="1" dirty="0">
                        <a:solidFill>
                          <a:schemeClr val="tx1"/>
                        </a:solidFill>
                      </a:endParaRPr>
                    </a:p>
                  </a:txBody>
                  <a:tcPr/>
                </a:tc>
              </a:tr>
              <a:tr h="370840">
                <a:tc>
                  <a:txBody>
                    <a:bodyPr/>
                    <a:lstStyle/>
                    <a:p>
                      <a:pPr algn="ctr" rtl="1"/>
                      <a:r>
                        <a:rPr lang="ar-SA" sz="2000" b="1" dirty="0" smtClean="0"/>
                        <a:t>استراحة </a:t>
                      </a:r>
                      <a:endParaRPr lang="ar-SA" sz="2000" b="1" dirty="0">
                        <a:solidFill>
                          <a:schemeClr val="tx1"/>
                        </a:solidFill>
                      </a:endParaRPr>
                    </a:p>
                  </a:txBody>
                  <a:tcPr/>
                </a:tc>
                <a:tc>
                  <a:txBody>
                    <a:bodyPr/>
                    <a:lstStyle/>
                    <a:p>
                      <a:pPr algn="ctr" rtl="1"/>
                      <a:r>
                        <a:rPr lang="ar-SA" sz="2000" b="1" dirty="0" smtClean="0"/>
                        <a:t>15 د</a:t>
                      </a:r>
                      <a:endParaRPr lang="ar-SA" sz="2000" b="1" dirty="0">
                        <a:solidFill>
                          <a:schemeClr val="tx1"/>
                        </a:solidFill>
                      </a:endParaRPr>
                    </a:p>
                  </a:txBody>
                  <a:tcPr/>
                </a:tc>
              </a:tr>
              <a:tr h="370840">
                <a:tc>
                  <a:txBody>
                    <a:bodyPr/>
                    <a:lstStyle/>
                    <a:p>
                      <a:pPr algn="ctr" rtl="1"/>
                      <a:r>
                        <a:rPr lang="ar-SA" sz="2000" b="1" dirty="0" smtClean="0"/>
                        <a:t>الموضوع الثاني /</a:t>
                      </a:r>
                      <a:endParaRPr lang="ar-SA" sz="2000" b="1" dirty="0">
                        <a:solidFill>
                          <a:schemeClr val="tx1"/>
                        </a:solidFill>
                      </a:endParaRPr>
                    </a:p>
                  </a:txBody>
                  <a:tcPr/>
                </a:tc>
                <a:tc>
                  <a:txBody>
                    <a:bodyPr/>
                    <a:lstStyle/>
                    <a:p>
                      <a:pPr algn="ctr" rtl="1"/>
                      <a:endParaRPr lang="ar-SA" sz="2000" b="1" dirty="0">
                        <a:solidFill>
                          <a:schemeClr val="tx1"/>
                        </a:solidFill>
                      </a:endParaRPr>
                    </a:p>
                  </a:txBody>
                  <a:tcPr/>
                </a:tc>
              </a:tr>
              <a:tr h="370840">
                <a:tc>
                  <a:txBody>
                    <a:bodyPr/>
                    <a:lstStyle/>
                    <a:p>
                      <a:pPr algn="ctr" rtl="1"/>
                      <a:r>
                        <a:rPr lang="ar-SA" sz="2000" b="1" dirty="0" smtClean="0"/>
                        <a:t>نشاط جماعي </a:t>
                      </a:r>
                      <a:endParaRPr lang="ar-SA" sz="2000" b="1" dirty="0">
                        <a:solidFill>
                          <a:schemeClr val="tx1"/>
                        </a:solidFill>
                      </a:endParaRPr>
                    </a:p>
                  </a:txBody>
                  <a:tcPr/>
                </a:tc>
                <a:tc>
                  <a:txBody>
                    <a:bodyPr/>
                    <a:lstStyle/>
                    <a:p>
                      <a:pPr algn="ctr" rtl="1"/>
                      <a:r>
                        <a:rPr lang="ar-SA" sz="2000" b="1" dirty="0" smtClean="0"/>
                        <a:t>20 د</a:t>
                      </a:r>
                      <a:endParaRPr lang="ar-SA" sz="2000" b="1" dirty="0">
                        <a:solidFill>
                          <a:schemeClr val="tx1"/>
                        </a:solidFill>
                      </a:endParaRPr>
                    </a:p>
                  </a:txBody>
                  <a:tcPr/>
                </a:tc>
              </a:tr>
              <a:tr h="370840">
                <a:tc>
                  <a:txBody>
                    <a:bodyPr/>
                    <a:lstStyle/>
                    <a:p>
                      <a:pPr algn="ctr" rtl="1"/>
                      <a:r>
                        <a:rPr lang="ar-SA" sz="2000" b="1" dirty="0" smtClean="0"/>
                        <a:t>نشاط فردي </a:t>
                      </a:r>
                      <a:endParaRPr lang="ar-SA" sz="2000" b="1" dirty="0">
                        <a:solidFill>
                          <a:schemeClr val="tx1"/>
                        </a:solidFill>
                      </a:endParaRPr>
                    </a:p>
                  </a:txBody>
                  <a:tcPr/>
                </a:tc>
                <a:tc>
                  <a:txBody>
                    <a:bodyPr/>
                    <a:lstStyle/>
                    <a:p>
                      <a:pPr algn="ctr" rtl="1"/>
                      <a:r>
                        <a:rPr lang="ar-SA" sz="2000" b="1" dirty="0" smtClean="0"/>
                        <a:t>15 د</a:t>
                      </a:r>
                      <a:endParaRPr lang="ar-SA" sz="2000" b="1" dirty="0">
                        <a:solidFill>
                          <a:schemeClr val="tx1"/>
                        </a:solidFill>
                      </a:endParaRPr>
                    </a:p>
                  </a:txBody>
                  <a:tcPr/>
                </a:tc>
              </a:tr>
              <a:tr h="370840">
                <a:tc>
                  <a:txBody>
                    <a:bodyPr/>
                    <a:lstStyle/>
                    <a:p>
                      <a:pPr algn="ctr" rtl="1"/>
                      <a:r>
                        <a:rPr lang="ar-SA" sz="2000" b="1" dirty="0" smtClean="0"/>
                        <a:t>استراحة </a:t>
                      </a:r>
                      <a:endParaRPr lang="ar-SA" sz="2000" b="1" dirty="0">
                        <a:solidFill>
                          <a:schemeClr val="tx1"/>
                        </a:solidFill>
                      </a:endParaRPr>
                    </a:p>
                  </a:txBody>
                  <a:tcPr/>
                </a:tc>
                <a:tc>
                  <a:txBody>
                    <a:bodyPr/>
                    <a:lstStyle/>
                    <a:p>
                      <a:pPr algn="ctr" rtl="1"/>
                      <a:r>
                        <a:rPr lang="ar-SA" sz="2000" b="1" dirty="0" smtClean="0"/>
                        <a:t>15</a:t>
                      </a:r>
                      <a:r>
                        <a:rPr lang="ar-SA" sz="2000" b="1" baseline="0" dirty="0" smtClean="0"/>
                        <a:t> د </a:t>
                      </a:r>
                      <a:endParaRPr lang="ar-SA" sz="2000" b="1" dirty="0">
                        <a:solidFill>
                          <a:schemeClr val="tx1"/>
                        </a:solidFill>
                      </a:endParaRPr>
                    </a:p>
                  </a:txBody>
                  <a:tcPr/>
                </a:tc>
              </a:tr>
              <a:tr h="370840">
                <a:tc>
                  <a:txBody>
                    <a:bodyPr/>
                    <a:lstStyle/>
                    <a:p>
                      <a:pPr algn="ctr" rtl="1"/>
                      <a:r>
                        <a:rPr lang="ar-SA" sz="2000" b="1" dirty="0" smtClean="0"/>
                        <a:t>الموضوع الثالث /</a:t>
                      </a:r>
                      <a:endParaRPr lang="ar-SA" sz="2000" b="1" dirty="0">
                        <a:solidFill>
                          <a:schemeClr val="tx1"/>
                        </a:solidFill>
                      </a:endParaRPr>
                    </a:p>
                  </a:txBody>
                  <a:tcPr/>
                </a:tc>
                <a:tc>
                  <a:txBody>
                    <a:bodyPr/>
                    <a:lstStyle/>
                    <a:p>
                      <a:pPr algn="ctr" rtl="1"/>
                      <a:endParaRPr lang="ar-SA" sz="2000" b="1" dirty="0">
                        <a:solidFill>
                          <a:schemeClr val="tx1"/>
                        </a:solidFill>
                      </a:endParaRPr>
                    </a:p>
                  </a:txBody>
                  <a:tcPr/>
                </a:tc>
              </a:tr>
              <a:tr h="370840">
                <a:tc>
                  <a:txBody>
                    <a:bodyPr/>
                    <a:lstStyle/>
                    <a:p>
                      <a:pPr algn="ctr" rtl="1"/>
                      <a:r>
                        <a:rPr lang="ar-SA" sz="2000" b="1" dirty="0" smtClean="0"/>
                        <a:t>نشاط جماعي </a:t>
                      </a:r>
                      <a:endParaRPr lang="ar-SA" sz="2000" b="1" dirty="0">
                        <a:solidFill>
                          <a:schemeClr val="tx1"/>
                        </a:solidFill>
                      </a:endParaRPr>
                    </a:p>
                  </a:txBody>
                  <a:tcPr/>
                </a:tc>
                <a:tc>
                  <a:txBody>
                    <a:bodyPr/>
                    <a:lstStyle/>
                    <a:p>
                      <a:pPr algn="ctr" rtl="1"/>
                      <a:r>
                        <a:rPr lang="ar-SA" sz="2000" b="1" dirty="0" smtClean="0"/>
                        <a:t>40 د</a:t>
                      </a:r>
                      <a:endParaRPr lang="ar-SA" sz="2000" b="1" dirty="0">
                        <a:solidFill>
                          <a:schemeClr val="tx1"/>
                        </a:solidFill>
                      </a:endParaRPr>
                    </a:p>
                  </a:txBody>
                  <a:tcPr/>
                </a:tc>
              </a:tr>
              <a:tr h="370840">
                <a:tc>
                  <a:txBody>
                    <a:bodyPr/>
                    <a:lstStyle/>
                    <a:p>
                      <a:pPr algn="ctr" rtl="1"/>
                      <a:r>
                        <a:rPr lang="ar-SA" sz="2000" b="1" dirty="0" smtClean="0"/>
                        <a:t>نشاط فردي </a:t>
                      </a:r>
                      <a:endParaRPr lang="ar-SA" sz="2000" b="1" dirty="0">
                        <a:solidFill>
                          <a:schemeClr val="tx1"/>
                        </a:solidFill>
                      </a:endParaRPr>
                    </a:p>
                  </a:txBody>
                  <a:tcPr/>
                </a:tc>
                <a:tc>
                  <a:txBody>
                    <a:bodyPr/>
                    <a:lstStyle/>
                    <a:p>
                      <a:pPr algn="ctr" rtl="1"/>
                      <a:r>
                        <a:rPr lang="ar-SA" sz="2000" b="1" dirty="0" smtClean="0"/>
                        <a:t>25 د</a:t>
                      </a:r>
                      <a:endParaRPr lang="ar-SA" sz="2000" b="1" dirty="0">
                        <a:solidFill>
                          <a:schemeClr val="tx1"/>
                        </a:solidFill>
                      </a:endParaRPr>
                    </a:p>
                  </a:txBody>
                  <a:tcPr/>
                </a:tc>
              </a:tr>
            </a:tbl>
          </a:graphicData>
        </a:graphic>
      </p:graphicFrame>
    </p:spTree>
    <p:extLst>
      <p:ext uri="{BB962C8B-B14F-4D97-AF65-F5344CB8AC3E}">
        <p14:creationId xmlns:p14="http://schemas.microsoft.com/office/powerpoint/2010/main" val="33819011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31" presetClass="entr" presetSubtype="0"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1000" fill="hold"/>
                                        <p:tgtEl>
                                          <p:spTgt spid="4"/>
                                        </p:tgtEl>
                                        <p:attrNameLst>
                                          <p:attrName>ppt_w</p:attrName>
                                        </p:attrNameLst>
                                      </p:cBhvr>
                                      <p:tavLst>
                                        <p:tav tm="0">
                                          <p:val>
                                            <p:fltVal val="0"/>
                                          </p:val>
                                        </p:tav>
                                        <p:tav tm="100000">
                                          <p:val>
                                            <p:strVal val="#ppt_w"/>
                                          </p:val>
                                        </p:tav>
                                      </p:tavLst>
                                    </p:anim>
                                    <p:anim calcmode="lin" valueType="num">
                                      <p:cBhvr>
                                        <p:cTn id="15" dur="1000" fill="hold"/>
                                        <p:tgtEl>
                                          <p:spTgt spid="4"/>
                                        </p:tgtEl>
                                        <p:attrNameLst>
                                          <p:attrName>ppt_h</p:attrName>
                                        </p:attrNameLst>
                                      </p:cBhvr>
                                      <p:tavLst>
                                        <p:tav tm="0">
                                          <p:val>
                                            <p:fltVal val="0"/>
                                          </p:val>
                                        </p:tav>
                                        <p:tav tm="100000">
                                          <p:val>
                                            <p:strVal val="#ppt_h"/>
                                          </p:val>
                                        </p:tav>
                                      </p:tavLst>
                                    </p:anim>
                                    <p:anim calcmode="lin" valueType="num">
                                      <p:cBhvr>
                                        <p:cTn id="16" dur="1000" fill="hold"/>
                                        <p:tgtEl>
                                          <p:spTgt spid="4"/>
                                        </p:tgtEl>
                                        <p:attrNameLst>
                                          <p:attrName>style.rotation</p:attrName>
                                        </p:attrNameLst>
                                      </p:cBhvr>
                                      <p:tavLst>
                                        <p:tav tm="0">
                                          <p:val>
                                            <p:fltVal val="90"/>
                                          </p:val>
                                        </p:tav>
                                        <p:tav tm="100000">
                                          <p:val>
                                            <p:fltVal val="0"/>
                                          </p:val>
                                        </p:tav>
                                      </p:tavLst>
                                    </p:anim>
                                    <p:animEffect transition="in" filter="fade">
                                      <p:cBhvr>
                                        <p:cTn id="17"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مستطيل مستدير الزوايا 3"/>
          <p:cNvSpPr/>
          <p:nvPr/>
        </p:nvSpPr>
        <p:spPr>
          <a:xfrm>
            <a:off x="4283968" y="116632"/>
            <a:ext cx="4608512" cy="648072"/>
          </a:xfrm>
          <a:prstGeom prst="roundRect">
            <a:avLst/>
          </a:prstGeom>
        </p:spPr>
        <p:style>
          <a:lnRef idx="1">
            <a:schemeClr val="accent4"/>
          </a:lnRef>
          <a:fillRef idx="2">
            <a:schemeClr val="accent4"/>
          </a:fillRef>
          <a:effectRef idx="1">
            <a:schemeClr val="accent4"/>
          </a:effectRef>
          <a:fontRef idx="minor">
            <a:schemeClr val="dk1"/>
          </a:fontRef>
        </p:style>
        <p:txBody>
          <a:bodyPr rtlCol="1" anchor="ctr"/>
          <a:lstStyle/>
          <a:p>
            <a:pPr algn="ctr"/>
            <a:r>
              <a:rPr lang="ar-SA" sz="4800" dirty="0" smtClean="0"/>
              <a:t>ارشادات وتعليمات </a:t>
            </a:r>
            <a:endParaRPr lang="ar-SA" sz="4800" dirty="0"/>
          </a:p>
        </p:txBody>
      </p:sp>
      <p:sp>
        <p:nvSpPr>
          <p:cNvPr id="5" name="مستطيل مستدير الزوايا 4"/>
          <p:cNvSpPr/>
          <p:nvPr/>
        </p:nvSpPr>
        <p:spPr>
          <a:xfrm>
            <a:off x="107504" y="836712"/>
            <a:ext cx="8928992" cy="5904656"/>
          </a:xfrm>
          <a:prstGeom prst="roundRect">
            <a:avLst/>
          </a:prstGeom>
        </p:spPr>
        <p:style>
          <a:lnRef idx="2">
            <a:schemeClr val="accent4"/>
          </a:lnRef>
          <a:fillRef idx="1">
            <a:schemeClr val="lt1"/>
          </a:fillRef>
          <a:effectRef idx="0">
            <a:schemeClr val="accent4"/>
          </a:effectRef>
          <a:fontRef idx="minor">
            <a:schemeClr val="dk1"/>
          </a:fontRef>
        </p:style>
        <p:txBody>
          <a:bodyPr rtlCol="1" anchor="ctr"/>
          <a:lstStyle/>
          <a:p>
            <a:pPr algn="just"/>
            <a:r>
              <a:rPr lang="ar-SA" sz="2800" dirty="0"/>
              <a:t>عزيزي المتدرب ..... السلام عليكم ورحمة الله وبركاته</a:t>
            </a:r>
            <a:endParaRPr lang="en-US" sz="2800" dirty="0"/>
          </a:p>
          <a:p>
            <a:pPr algn="just"/>
            <a:r>
              <a:rPr lang="ar-SA" sz="2800" dirty="0"/>
              <a:t>يسرنا أن نقدم لك هذه الحقيبة التدريبية الموجزة التي تحتوي على بعض ما تحتاجه من معارف </a:t>
            </a:r>
            <a:r>
              <a:rPr lang="ar-SA" sz="2800" dirty="0" smtClean="0"/>
              <a:t>ومهارات في طريقة ( الموديولات التعليمية). ولتحقق </a:t>
            </a:r>
            <a:r>
              <a:rPr lang="ar-SA" sz="2800" dirty="0"/>
              <a:t>الفائدة المرجوة من تلك الحقيبة نأمل منك مراعاة النقاط التالية :-</a:t>
            </a:r>
            <a:endParaRPr lang="en-US" sz="2800" dirty="0"/>
          </a:p>
          <a:p>
            <a:pPr marL="1828800" lvl="3" indent="-457200" algn="just">
              <a:buFont typeface="Wingdings" pitchFamily="2" charset="2"/>
              <a:buChar char="q"/>
            </a:pPr>
            <a:r>
              <a:rPr lang="ar-SA" sz="2800" dirty="0"/>
              <a:t>الاستعداد للمشاركة في البرنامج التدريبي ، والحضور في الوقت والزمان والمكان المناسب.</a:t>
            </a:r>
            <a:endParaRPr lang="en-US" sz="2800" dirty="0"/>
          </a:p>
          <a:p>
            <a:pPr marL="1828800" lvl="3" indent="-457200" algn="just">
              <a:buFont typeface="Wingdings" pitchFamily="2" charset="2"/>
              <a:buChar char="q"/>
            </a:pPr>
            <a:r>
              <a:rPr lang="ar-SA" sz="2800" dirty="0" smtClean="0"/>
              <a:t>ننصح </a:t>
            </a:r>
            <a:r>
              <a:rPr lang="ar-SA" sz="2800" dirty="0"/>
              <a:t>بقراءة الحقيبة التدريبية بتمعن </a:t>
            </a:r>
            <a:r>
              <a:rPr lang="ar-SA" sz="2800" dirty="0" smtClean="0"/>
              <a:t>والاطلاع </a:t>
            </a:r>
            <a:r>
              <a:rPr lang="ar-SA" sz="2800" dirty="0"/>
              <a:t>على المادة العلمية لاكتساب خبرة معرفية </a:t>
            </a:r>
            <a:r>
              <a:rPr lang="ar-SA" sz="2800" dirty="0" smtClean="0"/>
              <a:t>و مهارية تساعدك </a:t>
            </a:r>
            <a:r>
              <a:rPr lang="ar-SA" sz="2800" dirty="0"/>
              <a:t>في تطبيقك في الميدان.</a:t>
            </a:r>
            <a:endParaRPr lang="en-US" sz="2800" dirty="0"/>
          </a:p>
          <a:p>
            <a:pPr marL="1828800" lvl="3" indent="-457200" algn="just">
              <a:buFont typeface="Wingdings" pitchFamily="2" charset="2"/>
              <a:buChar char="q"/>
            </a:pPr>
            <a:r>
              <a:rPr lang="ar-SA" sz="2800" dirty="0"/>
              <a:t>إثراء حلقات المناقشة والمشاركة </a:t>
            </a:r>
            <a:r>
              <a:rPr lang="ar-SA" sz="2800" dirty="0" smtClean="0"/>
              <a:t>بفاعلية.</a:t>
            </a:r>
            <a:endParaRPr lang="en-US" sz="2800" dirty="0"/>
          </a:p>
          <a:p>
            <a:pPr marL="1828800" lvl="3" indent="-457200" algn="just">
              <a:buFont typeface="Wingdings" pitchFamily="2" charset="2"/>
              <a:buChar char="q"/>
            </a:pPr>
            <a:r>
              <a:rPr lang="ar-SA" sz="2800" dirty="0"/>
              <a:t>يمكن للمتدرب السؤال أو الاستفسار في نهاية كل جلسة تدريبية </a:t>
            </a:r>
            <a:r>
              <a:rPr lang="en-US" dirty="0"/>
              <a:t>.</a:t>
            </a:r>
            <a:endParaRPr lang="en-US" sz="3200" dirty="0"/>
          </a:p>
        </p:txBody>
      </p:sp>
    </p:spTree>
    <p:extLst>
      <p:ext uri="{BB962C8B-B14F-4D97-AF65-F5344CB8AC3E}">
        <p14:creationId xmlns:p14="http://schemas.microsoft.com/office/powerpoint/2010/main" val="1245810515"/>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6" presetClass="entr" presetSubtype="16" fill="hold" nodeType="clickEffect">
                                  <p:stCondLst>
                                    <p:cond delay="0"/>
                                  </p:stCondLst>
                                  <p:childTnLst>
                                    <p:set>
                                      <p:cBhvr>
                                        <p:cTn id="13" dur="1" fill="hold">
                                          <p:stCondLst>
                                            <p:cond delay="0"/>
                                          </p:stCondLst>
                                        </p:cTn>
                                        <p:tgtEl>
                                          <p:spTgt spid="5">
                                            <p:txEl>
                                              <p:pRg st="0" end="0"/>
                                            </p:txEl>
                                          </p:spTgt>
                                        </p:tgtEl>
                                        <p:attrNameLst>
                                          <p:attrName>style.visibility</p:attrName>
                                        </p:attrNameLst>
                                      </p:cBhvr>
                                      <p:to>
                                        <p:strVal val="visible"/>
                                      </p:to>
                                    </p:set>
                                    <p:animEffect transition="in" filter="circle(in)">
                                      <p:cBhvr>
                                        <p:cTn id="14" dur="2000"/>
                                        <p:tgtEl>
                                          <p:spTgt spid="5">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1" fill="hold" nodeType="clickEffect">
                                  <p:stCondLst>
                                    <p:cond delay="0"/>
                                  </p:stCondLst>
                                  <p:childTnLst>
                                    <p:set>
                                      <p:cBhvr>
                                        <p:cTn id="18" dur="1" fill="hold">
                                          <p:stCondLst>
                                            <p:cond delay="0"/>
                                          </p:stCondLst>
                                        </p:cTn>
                                        <p:tgtEl>
                                          <p:spTgt spid="5">
                                            <p:txEl>
                                              <p:pRg st="1" end="1"/>
                                            </p:txEl>
                                          </p:spTgt>
                                        </p:tgtEl>
                                        <p:attrNameLst>
                                          <p:attrName>style.visibility</p:attrName>
                                        </p:attrNameLst>
                                      </p:cBhvr>
                                      <p:to>
                                        <p:strVal val="visible"/>
                                      </p:to>
                                    </p:set>
                                    <p:animEffect transition="in" filter="wipe(up)">
                                      <p:cBhvr>
                                        <p:cTn id="19" dur="500"/>
                                        <p:tgtEl>
                                          <p:spTgt spid="5">
                                            <p:txEl>
                                              <p:pRg st="1" end="1"/>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nodeType="clickEffect">
                                  <p:stCondLst>
                                    <p:cond delay="0"/>
                                  </p:stCondLst>
                                  <p:childTnLst>
                                    <p:set>
                                      <p:cBhvr>
                                        <p:cTn id="23" dur="1" fill="hold">
                                          <p:stCondLst>
                                            <p:cond delay="0"/>
                                          </p:stCondLst>
                                        </p:cTn>
                                        <p:tgtEl>
                                          <p:spTgt spid="5">
                                            <p:txEl>
                                              <p:pRg st="2" end="2"/>
                                            </p:txEl>
                                          </p:spTgt>
                                        </p:tgtEl>
                                        <p:attrNameLst>
                                          <p:attrName>style.visibility</p:attrName>
                                        </p:attrNameLst>
                                      </p:cBhvr>
                                      <p:to>
                                        <p:strVal val="visible"/>
                                      </p:to>
                                    </p:set>
                                    <p:animEffect transition="in" filter="wipe(down)">
                                      <p:cBhvr>
                                        <p:cTn id="24" dur="500"/>
                                        <p:tgtEl>
                                          <p:spTgt spid="5">
                                            <p:txEl>
                                              <p:pRg st="2" end="2"/>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4" fill="hold" nodeType="clickEffect">
                                  <p:stCondLst>
                                    <p:cond delay="0"/>
                                  </p:stCondLst>
                                  <p:childTnLst>
                                    <p:set>
                                      <p:cBhvr>
                                        <p:cTn id="28" dur="1" fill="hold">
                                          <p:stCondLst>
                                            <p:cond delay="0"/>
                                          </p:stCondLst>
                                        </p:cTn>
                                        <p:tgtEl>
                                          <p:spTgt spid="5">
                                            <p:txEl>
                                              <p:pRg st="3" end="3"/>
                                            </p:txEl>
                                          </p:spTgt>
                                        </p:tgtEl>
                                        <p:attrNameLst>
                                          <p:attrName>style.visibility</p:attrName>
                                        </p:attrNameLst>
                                      </p:cBhvr>
                                      <p:to>
                                        <p:strVal val="visible"/>
                                      </p:to>
                                    </p:set>
                                    <p:animEffect transition="in" filter="wipe(down)">
                                      <p:cBhvr>
                                        <p:cTn id="29" dur="500"/>
                                        <p:tgtEl>
                                          <p:spTgt spid="5">
                                            <p:txEl>
                                              <p:pRg st="3" end="3"/>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4" fill="hold" nodeType="clickEffect">
                                  <p:stCondLst>
                                    <p:cond delay="0"/>
                                  </p:stCondLst>
                                  <p:childTnLst>
                                    <p:set>
                                      <p:cBhvr>
                                        <p:cTn id="33" dur="1" fill="hold">
                                          <p:stCondLst>
                                            <p:cond delay="0"/>
                                          </p:stCondLst>
                                        </p:cTn>
                                        <p:tgtEl>
                                          <p:spTgt spid="5">
                                            <p:txEl>
                                              <p:pRg st="4" end="4"/>
                                            </p:txEl>
                                          </p:spTgt>
                                        </p:tgtEl>
                                        <p:attrNameLst>
                                          <p:attrName>style.visibility</p:attrName>
                                        </p:attrNameLst>
                                      </p:cBhvr>
                                      <p:to>
                                        <p:strVal val="visible"/>
                                      </p:to>
                                    </p:set>
                                    <p:animEffect transition="in" filter="wipe(down)">
                                      <p:cBhvr>
                                        <p:cTn id="34" dur="500"/>
                                        <p:tgtEl>
                                          <p:spTgt spid="5">
                                            <p:txEl>
                                              <p:pRg st="4" end="4"/>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4" fill="hold" nodeType="clickEffect">
                                  <p:stCondLst>
                                    <p:cond delay="0"/>
                                  </p:stCondLst>
                                  <p:childTnLst>
                                    <p:set>
                                      <p:cBhvr>
                                        <p:cTn id="38" dur="1" fill="hold">
                                          <p:stCondLst>
                                            <p:cond delay="0"/>
                                          </p:stCondLst>
                                        </p:cTn>
                                        <p:tgtEl>
                                          <p:spTgt spid="5">
                                            <p:txEl>
                                              <p:pRg st="5" end="5"/>
                                            </p:txEl>
                                          </p:spTgt>
                                        </p:tgtEl>
                                        <p:attrNameLst>
                                          <p:attrName>style.visibility</p:attrName>
                                        </p:attrNameLst>
                                      </p:cBhvr>
                                      <p:to>
                                        <p:strVal val="visible"/>
                                      </p:to>
                                    </p:set>
                                    <p:animEffect transition="in" filter="wipe(down)">
                                      <p:cBhvr>
                                        <p:cTn id="39" dur="500"/>
                                        <p:tgtEl>
                                          <p:spTgt spid="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theme/theme1.xml><?xml version="1.0" encoding="utf-8"?>
<a:theme xmlns:a="http://schemas.openxmlformats.org/drawingml/2006/main" name="نسق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نسق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Solstice</Template>
  <TotalTime>1109</TotalTime>
  <Words>1023</Words>
  <Application>Microsoft Office PowerPoint</Application>
  <PresentationFormat>عرض على الشاشة (3:4)‏</PresentationFormat>
  <Paragraphs>213</Paragraphs>
  <Slides>41</Slides>
  <Notes>1</Notes>
  <HiddenSlides>0</HiddenSlides>
  <MMClips>0</MMClips>
  <ScaleCrop>false</ScaleCrop>
  <HeadingPairs>
    <vt:vector size="4" baseType="variant">
      <vt:variant>
        <vt:lpstr>نسق</vt:lpstr>
      </vt:variant>
      <vt:variant>
        <vt:i4>1</vt:i4>
      </vt:variant>
      <vt:variant>
        <vt:lpstr>عناوين الشرائح</vt:lpstr>
      </vt:variant>
      <vt:variant>
        <vt:i4>41</vt:i4>
      </vt:variant>
    </vt:vector>
  </HeadingPairs>
  <TitlesOfParts>
    <vt:vector size="42" baseType="lpstr">
      <vt:lpstr>نسق Office</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عرض تقديمي في PowerPoint</dc:title>
  <dc:creator>HUSSEIN ALI ALGALHAWI</dc:creator>
  <cp:lastModifiedBy>HUSSEIN ALI ALGALHAWI</cp:lastModifiedBy>
  <cp:revision>413</cp:revision>
  <dcterms:created xsi:type="dcterms:W3CDTF">2015-03-04T13:43:21Z</dcterms:created>
  <dcterms:modified xsi:type="dcterms:W3CDTF">2017-01-10T05:41:41Z</dcterms:modified>
</cp:coreProperties>
</file>