
<file path=[Content_Types].xml><?xml version="1.0" encoding="utf-8"?>
<Types xmlns="http://schemas.openxmlformats.org/package/2006/content-types">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diagrams/data11.xml" ContentType="application/vnd.openxmlformats-officedocument.drawingml.diagramData+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8" r:id="rId18"/>
    <p:sldId id="272" r:id="rId19"/>
    <p:sldId id="273" r:id="rId20"/>
    <p:sldId id="279" r:id="rId21"/>
    <p:sldId id="274" r:id="rId22"/>
    <p:sldId id="280" r:id="rId23"/>
    <p:sldId id="275" r:id="rId24"/>
    <p:sldId id="276" r:id="rId25"/>
    <p:sldId id="281" r:id="rId26"/>
    <p:sldId id="277"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مقطع افتراضي" id="{B2BE846F-8346-4461-90C0-21A90D9756D6}">
          <p14:sldIdLst>
            <p14:sldId id="256"/>
            <p14:sldId id="258"/>
            <p14:sldId id="257"/>
            <p14:sldId id="259"/>
            <p14:sldId id="260"/>
            <p14:sldId id="261"/>
            <p14:sldId id="262"/>
            <p14:sldId id="263"/>
            <p14:sldId id="264"/>
            <p14:sldId id="265"/>
            <p14:sldId id="266"/>
            <p14:sldId id="267"/>
            <p14:sldId id="268"/>
            <p14:sldId id="269"/>
            <p14:sldId id="270"/>
            <p14:sldId id="271"/>
            <p14:sldId id="278"/>
            <p14:sldId id="272"/>
            <p14:sldId id="273"/>
            <p14:sldId id="279"/>
            <p14:sldId id="274"/>
            <p14:sldId id="280"/>
            <p14:sldId id="275"/>
            <p14:sldId id="276"/>
            <p14:sldId id="281"/>
            <p14:sldId id="277"/>
            <p14:sldId id="282"/>
            <p14:sldId id="28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120" y="-36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ata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A5B927-BA6D-4404-B23B-D0E4B8DE6F47}" type="doc">
      <dgm:prSet loTypeId="urn:microsoft.com/office/officeart/2005/8/layout/venn3" loCatId="relationship" qsTypeId="urn:microsoft.com/office/officeart/2005/8/quickstyle/simple1" qsCatId="simple" csTypeId="urn:microsoft.com/office/officeart/2005/8/colors/colorful1#1" csCatId="colorful" phldr="1"/>
      <dgm:spPr/>
      <dgm:t>
        <a:bodyPr/>
        <a:lstStyle/>
        <a:p>
          <a:pPr rtl="1"/>
          <a:endParaRPr lang="ar-SA"/>
        </a:p>
      </dgm:t>
    </dgm:pt>
    <dgm:pt modelId="{5851494C-357C-4A7C-9A58-66A5772BAFE1}">
      <dgm:prSet phldrT="[نص]"/>
      <dgm:spPr/>
      <dgm:t>
        <a:bodyPr/>
        <a:lstStyle/>
        <a:p>
          <a:pPr rtl="1"/>
          <a:r>
            <a:rPr lang="ar-SA" dirty="0" smtClean="0"/>
            <a:t>التعلم النقال</a:t>
          </a:r>
          <a:endParaRPr lang="ar-SA" dirty="0"/>
        </a:p>
      </dgm:t>
    </dgm:pt>
    <dgm:pt modelId="{452E9D86-8AE3-4307-A249-8571FE7E2BD6}" type="parTrans" cxnId="{38246D96-8520-4BEF-8CE7-65DF3EA13E8D}">
      <dgm:prSet/>
      <dgm:spPr/>
      <dgm:t>
        <a:bodyPr/>
        <a:lstStyle/>
        <a:p>
          <a:pPr rtl="1"/>
          <a:endParaRPr lang="ar-SA"/>
        </a:p>
      </dgm:t>
    </dgm:pt>
    <dgm:pt modelId="{63928837-E535-438E-9911-7F159B31BE98}" type="sibTrans" cxnId="{38246D96-8520-4BEF-8CE7-65DF3EA13E8D}">
      <dgm:prSet/>
      <dgm:spPr/>
      <dgm:t>
        <a:bodyPr/>
        <a:lstStyle/>
        <a:p>
          <a:pPr rtl="1"/>
          <a:endParaRPr lang="ar-SA"/>
        </a:p>
      </dgm:t>
    </dgm:pt>
    <dgm:pt modelId="{4F3B32D9-56E8-457E-BBF5-62E0AA43C91B}">
      <dgm:prSet phldrT="[نص]"/>
      <dgm:spPr/>
      <dgm:t>
        <a:bodyPr/>
        <a:lstStyle/>
        <a:p>
          <a:pPr rtl="1"/>
          <a:r>
            <a:rPr lang="ar-SA" dirty="0" smtClean="0"/>
            <a:t>التعلم عن بعد</a:t>
          </a:r>
          <a:endParaRPr lang="ar-SA" dirty="0"/>
        </a:p>
      </dgm:t>
    </dgm:pt>
    <dgm:pt modelId="{DFC3DF6A-C5B0-4BF3-9A01-B0B9ABEC8E00}" type="parTrans" cxnId="{E3B99521-D1BB-45B6-B064-0C7068896645}">
      <dgm:prSet/>
      <dgm:spPr/>
      <dgm:t>
        <a:bodyPr/>
        <a:lstStyle/>
        <a:p>
          <a:pPr rtl="1"/>
          <a:endParaRPr lang="ar-SA"/>
        </a:p>
      </dgm:t>
    </dgm:pt>
    <dgm:pt modelId="{47604D5B-A254-4932-9B62-3A75EE1AC4C4}" type="sibTrans" cxnId="{E3B99521-D1BB-45B6-B064-0C7068896645}">
      <dgm:prSet/>
      <dgm:spPr/>
      <dgm:t>
        <a:bodyPr/>
        <a:lstStyle/>
        <a:p>
          <a:pPr rtl="1"/>
          <a:endParaRPr lang="ar-SA"/>
        </a:p>
      </dgm:t>
    </dgm:pt>
    <dgm:pt modelId="{881C186E-77A8-4CD1-88A2-7C91F14B6F67}">
      <dgm:prSet phldrT="[نص]"/>
      <dgm:spPr/>
      <dgm:t>
        <a:bodyPr/>
        <a:lstStyle/>
        <a:p>
          <a:pPr rtl="1"/>
          <a:r>
            <a:rPr lang="ar-SA" dirty="0" smtClean="0"/>
            <a:t>التعلم الإلكتروني</a:t>
          </a:r>
          <a:endParaRPr lang="ar-SA" dirty="0"/>
        </a:p>
      </dgm:t>
    </dgm:pt>
    <dgm:pt modelId="{898C7048-C123-409F-A39A-88CC44C700BD}" type="parTrans" cxnId="{DC40A915-A58F-43C5-9265-B9FC5D16F71C}">
      <dgm:prSet/>
      <dgm:spPr/>
      <dgm:t>
        <a:bodyPr/>
        <a:lstStyle/>
        <a:p>
          <a:pPr rtl="1"/>
          <a:endParaRPr lang="ar-SA"/>
        </a:p>
      </dgm:t>
    </dgm:pt>
    <dgm:pt modelId="{B3F97D0A-21F2-4328-907C-FF3B3AB75A1E}" type="sibTrans" cxnId="{DC40A915-A58F-43C5-9265-B9FC5D16F71C}">
      <dgm:prSet/>
      <dgm:spPr/>
      <dgm:t>
        <a:bodyPr/>
        <a:lstStyle/>
        <a:p>
          <a:pPr rtl="1"/>
          <a:endParaRPr lang="ar-SA"/>
        </a:p>
      </dgm:t>
    </dgm:pt>
    <dgm:pt modelId="{91AD8510-C47C-4560-AC29-37FE19A1B53E}" type="pres">
      <dgm:prSet presAssocID="{99A5B927-BA6D-4404-B23B-D0E4B8DE6F47}" presName="Name0" presStyleCnt="0">
        <dgm:presLayoutVars>
          <dgm:dir/>
          <dgm:resizeHandles val="exact"/>
        </dgm:presLayoutVars>
      </dgm:prSet>
      <dgm:spPr/>
      <dgm:t>
        <a:bodyPr/>
        <a:lstStyle/>
        <a:p>
          <a:pPr rtl="1"/>
          <a:endParaRPr lang="ar-SA"/>
        </a:p>
      </dgm:t>
    </dgm:pt>
    <dgm:pt modelId="{841B0A8C-3178-4273-81DB-7F0B6E3DA1EF}" type="pres">
      <dgm:prSet presAssocID="{5851494C-357C-4A7C-9A58-66A5772BAFE1}" presName="Name5" presStyleLbl="vennNode1" presStyleIdx="0" presStyleCnt="3">
        <dgm:presLayoutVars>
          <dgm:bulletEnabled val="1"/>
        </dgm:presLayoutVars>
      </dgm:prSet>
      <dgm:spPr/>
      <dgm:t>
        <a:bodyPr/>
        <a:lstStyle/>
        <a:p>
          <a:pPr rtl="1"/>
          <a:endParaRPr lang="ar-SA"/>
        </a:p>
      </dgm:t>
    </dgm:pt>
    <dgm:pt modelId="{0143DD2B-B4A0-46A9-913B-2374C7CF34B8}" type="pres">
      <dgm:prSet presAssocID="{63928837-E535-438E-9911-7F159B31BE98}" presName="space" presStyleCnt="0"/>
      <dgm:spPr/>
    </dgm:pt>
    <dgm:pt modelId="{FC5E7A98-0F0D-49FA-9B76-57D49FEF3650}" type="pres">
      <dgm:prSet presAssocID="{4F3B32D9-56E8-457E-BBF5-62E0AA43C91B}" presName="Name5" presStyleLbl="vennNode1" presStyleIdx="1" presStyleCnt="3">
        <dgm:presLayoutVars>
          <dgm:bulletEnabled val="1"/>
        </dgm:presLayoutVars>
      </dgm:prSet>
      <dgm:spPr/>
      <dgm:t>
        <a:bodyPr/>
        <a:lstStyle/>
        <a:p>
          <a:pPr rtl="1"/>
          <a:endParaRPr lang="ar-SA"/>
        </a:p>
      </dgm:t>
    </dgm:pt>
    <dgm:pt modelId="{0E116836-2291-41B5-A25D-D45F15392B07}" type="pres">
      <dgm:prSet presAssocID="{47604D5B-A254-4932-9B62-3A75EE1AC4C4}" presName="space" presStyleCnt="0"/>
      <dgm:spPr/>
    </dgm:pt>
    <dgm:pt modelId="{3CC766CB-80B7-4FEA-9FAB-68C4CD19D7B2}" type="pres">
      <dgm:prSet presAssocID="{881C186E-77A8-4CD1-88A2-7C91F14B6F67}" presName="Name5" presStyleLbl="vennNode1" presStyleIdx="2" presStyleCnt="3">
        <dgm:presLayoutVars>
          <dgm:bulletEnabled val="1"/>
        </dgm:presLayoutVars>
      </dgm:prSet>
      <dgm:spPr/>
      <dgm:t>
        <a:bodyPr/>
        <a:lstStyle/>
        <a:p>
          <a:pPr rtl="1"/>
          <a:endParaRPr lang="ar-SA"/>
        </a:p>
      </dgm:t>
    </dgm:pt>
  </dgm:ptLst>
  <dgm:cxnLst>
    <dgm:cxn modelId="{3E512D2A-9BE1-47A8-A05C-F4ED02D0C59F}" type="presOf" srcId="{99A5B927-BA6D-4404-B23B-D0E4B8DE6F47}" destId="{91AD8510-C47C-4560-AC29-37FE19A1B53E}" srcOrd="0" destOrd="0" presId="urn:microsoft.com/office/officeart/2005/8/layout/venn3"/>
    <dgm:cxn modelId="{DC40A915-A58F-43C5-9265-B9FC5D16F71C}" srcId="{99A5B927-BA6D-4404-B23B-D0E4B8DE6F47}" destId="{881C186E-77A8-4CD1-88A2-7C91F14B6F67}" srcOrd="2" destOrd="0" parTransId="{898C7048-C123-409F-A39A-88CC44C700BD}" sibTransId="{B3F97D0A-21F2-4328-907C-FF3B3AB75A1E}"/>
    <dgm:cxn modelId="{914DEFB4-10CD-4739-9B31-AFE6331F33E1}" type="presOf" srcId="{4F3B32D9-56E8-457E-BBF5-62E0AA43C91B}" destId="{FC5E7A98-0F0D-49FA-9B76-57D49FEF3650}" srcOrd="0" destOrd="0" presId="urn:microsoft.com/office/officeart/2005/8/layout/venn3"/>
    <dgm:cxn modelId="{38246D96-8520-4BEF-8CE7-65DF3EA13E8D}" srcId="{99A5B927-BA6D-4404-B23B-D0E4B8DE6F47}" destId="{5851494C-357C-4A7C-9A58-66A5772BAFE1}" srcOrd="0" destOrd="0" parTransId="{452E9D86-8AE3-4307-A249-8571FE7E2BD6}" sibTransId="{63928837-E535-438E-9911-7F159B31BE98}"/>
    <dgm:cxn modelId="{252EEE1B-5472-4AE3-BF72-E842771B467B}" type="presOf" srcId="{5851494C-357C-4A7C-9A58-66A5772BAFE1}" destId="{841B0A8C-3178-4273-81DB-7F0B6E3DA1EF}" srcOrd="0" destOrd="0" presId="urn:microsoft.com/office/officeart/2005/8/layout/venn3"/>
    <dgm:cxn modelId="{85879E8C-75B2-40A0-9D4C-BB7DBC79909D}" type="presOf" srcId="{881C186E-77A8-4CD1-88A2-7C91F14B6F67}" destId="{3CC766CB-80B7-4FEA-9FAB-68C4CD19D7B2}" srcOrd="0" destOrd="0" presId="urn:microsoft.com/office/officeart/2005/8/layout/venn3"/>
    <dgm:cxn modelId="{E3B99521-D1BB-45B6-B064-0C7068896645}" srcId="{99A5B927-BA6D-4404-B23B-D0E4B8DE6F47}" destId="{4F3B32D9-56E8-457E-BBF5-62E0AA43C91B}" srcOrd="1" destOrd="0" parTransId="{DFC3DF6A-C5B0-4BF3-9A01-B0B9ABEC8E00}" sibTransId="{47604D5B-A254-4932-9B62-3A75EE1AC4C4}"/>
    <dgm:cxn modelId="{2DFEC2F0-038F-4634-9458-5B9E5E5C29ED}" type="presParOf" srcId="{91AD8510-C47C-4560-AC29-37FE19A1B53E}" destId="{841B0A8C-3178-4273-81DB-7F0B6E3DA1EF}" srcOrd="0" destOrd="0" presId="urn:microsoft.com/office/officeart/2005/8/layout/venn3"/>
    <dgm:cxn modelId="{34DD0066-7F12-43C7-86CB-65F4CC15562C}" type="presParOf" srcId="{91AD8510-C47C-4560-AC29-37FE19A1B53E}" destId="{0143DD2B-B4A0-46A9-913B-2374C7CF34B8}" srcOrd="1" destOrd="0" presId="urn:microsoft.com/office/officeart/2005/8/layout/venn3"/>
    <dgm:cxn modelId="{310656B8-1E64-4F03-A065-E86C9299F1AC}" type="presParOf" srcId="{91AD8510-C47C-4560-AC29-37FE19A1B53E}" destId="{FC5E7A98-0F0D-49FA-9B76-57D49FEF3650}" srcOrd="2" destOrd="0" presId="urn:microsoft.com/office/officeart/2005/8/layout/venn3"/>
    <dgm:cxn modelId="{0DD28C5B-B960-4ADC-9B84-8E48632CB795}" type="presParOf" srcId="{91AD8510-C47C-4560-AC29-37FE19A1B53E}" destId="{0E116836-2291-41B5-A25D-D45F15392B07}" srcOrd="3" destOrd="0" presId="urn:microsoft.com/office/officeart/2005/8/layout/venn3"/>
    <dgm:cxn modelId="{01E62756-F3B8-4F35-A346-91CE19912BB4}" type="presParOf" srcId="{91AD8510-C47C-4560-AC29-37FE19A1B53E}" destId="{3CC766CB-80B7-4FEA-9FAB-68C4CD19D7B2}" srcOrd="4"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46A6C83-B7AB-4D69-9EA4-7A512B7BE37A}" type="doc">
      <dgm:prSet loTypeId="urn:microsoft.com/office/officeart/2005/8/layout/vProcess5" loCatId="process" qsTypeId="urn:microsoft.com/office/officeart/2005/8/quickstyle/simple1" qsCatId="simple" csTypeId="urn:microsoft.com/office/officeart/2005/8/colors/colorful1#8" csCatId="colorful" phldr="1"/>
      <dgm:spPr/>
      <dgm:t>
        <a:bodyPr/>
        <a:lstStyle/>
        <a:p>
          <a:pPr rtl="1"/>
          <a:endParaRPr lang="ar-SA"/>
        </a:p>
      </dgm:t>
    </dgm:pt>
    <dgm:pt modelId="{065E8101-6283-4758-9D86-0C3CF8E7E72B}">
      <dgm:prSet phldrT="[نص]"/>
      <dgm:spPr/>
      <dgm:t>
        <a:bodyPr/>
        <a:lstStyle/>
        <a:p>
          <a:pPr algn="r" rtl="1"/>
          <a:r>
            <a:rPr lang="ar-SA" dirty="0" smtClean="0"/>
            <a:t>1- تسجيل الدخول إلى التطبيق~ اختيار رمز الكاميرا وتصوير الصورة أو النص الذي تم ربط الفيديو به~ ثم  استعراض الفيديو.</a:t>
          </a:r>
        </a:p>
      </dgm:t>
    </dgm:pt>
    <dgm:pt modelId="{5220C09E-EB94-4597-B9B7-9C30320FF2B3}" type="parTrans" cxnId="{3A1A4482-72AF-4ED7-911D-D9CCD8121110}">
      <dgm:prSet/>
      <dgm:spPr/>
      <dgm:t>
        <a:bodyPr/>
        <a:lstStyle/>
        <a:p>
          <a:pPr rtl="1"/>
          <a:endParaRPr lang="ar-SA"/>
        </a:p>
      </dgm:t>
    </dgm:pt>
    <dgm:pt modelId="{512112AE-F9CE-4647-A945-EA7460385D9D}" type="sibTrans" cxnId="{3A1A4482-72AF-4ED7-911D-D9CCD8121110}">
      <dgm:prSet/>
      <dgm:spPr/>
      <dgm:t>
        <a:bodyPr/>
        <a:lstStyle/>
        <a:p>
          <a:pPr rtl="1"/>
          <a:endParaRPr lang="ar-SA"/>
        </a:p>
      </dgm:t>
    </dgm:pt>
    <dgm:pt modelId="{481E7F77-447E-407B-80D7-ED79CE013351}">
      <dgm:prSet phldrT="[نص]"/>
      <dgm:spPr/>
      <dgm:t>
        <a:bodyPr/>
        <a:lstStyle/>
        <a:p>
          <a:pPr rtl="1"/>
          <a:r>
            <a:rPr lang="ar-SA" dirty="0" smtClean="0"/>
            <a:t>2- في حال لم يتم التعرف على الصورة يتم كتابة اسم المقطع في خانة البحث أو اسم القناة وعند ظهوره يتم تسليط الكاميرا على الصورة المحددة واستعراض الفيديو</a:t>
          </a:r>
        </a:p>
      </dgm:t>
    </dgm:pt>
    <dgm:pt modelId="{7A8D8316-F7DE-4B81-99BC-3E1F84678948}" type="parTrans" cxnId="{A0087A3F-B576-4227-BEAF-E22773587576}">
      <dgm:prSet/>
      <dgm:spPr/>
      <dgm:t>
        <a:bodyPr/>
        <a:lstStyle/>
        <a:p>
          <a:pPr rtl="1"/>
          <a:endParaRPr lang="ar-SA"/>
        </a:p>
      </dgm:t>
    </dgm:pt>
    <dgm:pt modelId="{B88D607B-A147-497E-9012-2A894079BBEF}" type="sibTrans" cxnId="{A0087A3F-B576-4227-BEAF-E22773587576}">
      <dgm:prSet/>
      <dgm:spPr/>
      <dgm:t>
        <a:bodyPr/>
        <a:lstStyle/>
        <a:p>
          <a:pPr rtl="1"/>
          <a:endParaRPr lang="ar-SA"/>
        </a:p>
      </dgm:t>
    </dgm:pt>
    <dgm:pt modelId="{216E52A1-0EA7-4FEC-B613-6FCF4C6D3030}" type="pres">
      <dgm:prSet presAssocID="{246A6C83-B7AB-4D69-9EA4-7A512B7BE37A}" presName="outerComposite" presStyleCnt="0">
        <dgm:presLayoutVars>
          <dgm:chMax val="5"/>
          <dgm:dir/>
          <dgm:resizeHandles val="exact"/>
        </dgm:presLayoutVars>
      </dgm:prSet>
      <dgm:spPr/>
      <dgm:t>
        <a:bodyPr/>
        <a:lstStyle/>
        <a:p>
          <a:pPr rtl="1"/>
          <a:endParaRPr lang="ar-SA"/>
        </a:p>
      </dgm:t>
    </dgm:pt>
    <dgm:pt modelId="{59CCC8F0-1201-441F-AF09-44B6AF71E29D}" type="pres">
      <dgm:prSet presAssocID="{246A6C83-B7AB-4D69-9EA4-7A512B7BE37A}" presName="dummyMaxCanvas" presStyleCnt="0">
        <dgm:presLayoutVars/>
      </dgm:prSet>
      <dgm:spPr/>
    </dgm:pt>
    <dgm:pt modelId="{A9655BDA-7BF1-4D29-A95B-F9E8161C8269}" type="pres">
      <dgm:prSet presAssocID="{246A6C83-B7AB-4D69-9EA4-7A512B7BE37A}" presName="TwoNodes_1" presStyleLbl="node1" presStyleIdx="0" presStyleCnt="2">
        <dgm:presLayoutVars>
          <dgm:bulletEnabled val="1"/>
        </dgm:presLayoutVars>
      </dgm:prSet>
      <dgm:spPr/>
      <dgm:t>
        <a:bodyPr/>
        <a:lstStyle/>
        <a:p>
          <a:pPr rtl="1"/>
          <a:endParaRPr lang="ar-SA"/>
        </a:p>
      </dgm:t>
    </dgm:pt>
    <dgm:pt modelId="{C4CD5E2C-69F6-4251-9397-3814C71BC151}" type="pres">
      <dgm:prSet presAssocID="{246A6C83-B7AB-4D69-9EA4-7A512B7BE37A}" presName="TwoNodes_2" presStyleLbl="node1" presStyleIdx="1" presStyleCnt="2">
        <dgm:presLayoutVars>
          <dgm:bulletEnabled val="1"/>
        </dgm:presLayoutVars>
      </dgm:prSet>
      <dgm:spPr/>
      <dgm:t>
        <a:bodyPr/>
        <a:lstStyle/>
        <a:p>
          <a:pPr rtl="1"/>
          <a:endParaRPr lang="ar-SA"/>
        </a:p>
      </dgm:t>
    </dgm:pt>
    <dgm:pt modelId="{DC670684-D08F-4ED0-9C96-96CC2D3AC85F}" type="pres">
      <dgm:prSet presAssocID="{246A6C83-B7AB-4D69-9EA4-7A512B7BE37A}" presName="TwoConn_1-2" presStyleLbl="fgAccFollowNode1" presStyleIdx="0" presStyleCnt="1">
        <dgm:presLayoutVars>
          <dgm:bulletEnabled val="1"/>
        </dgm:presLayoutVars>
      </dgm:prSet>
      <dgm:spPr/>
      <dgm:t>
        <a:bodyPr/>
        <a:lstStyle/>
        <a:p>
          <a:pPr rtl="1"/>
          <a:endParaRPr lang="ar-SA"/>
        </a:p>
      </dgm:t>
    </dgm:pt>
    <dgm:pt modelId="{0E5C1907-CE6A-43BC-99FF-BAFF73EC21E0}" type="pres">
      <dgm:prSet presAssocID="{246A6C83-B7AB-4D69-9EA4-7A512B7BE37A}" presName="TwoNodes_1_text" presStyleLbl="node1" presStyleIdx="1" presStyleCnt="2">
        <dgm:presLayoutVars>
          <dgm:bulletEnabled val="1"/>
        </dgm:presLayoutVars>
      </dgm:prSet>
      <dgm:spPr/>
      <dgm:t>
        <a:bodyPr/>
        <a:lstStyle/>
        <a:p>
          <a:pPr rtl="1"/>
          <a:endParaRPr lang="ar-SA"/>
        </a:p>
      </dgm:t>
    </dgm:pt>
    <dgm:pt modelId="{A9803DC2-F090-4598-8823-E5980347AD7A}" type="pres">
      <dgm:prSet presAssocID="{246A6C83-B7AB-4D69-9EA4-7A512B7BE37A}" presName="TwoNodes_2_text" presStyleLbl="node1" presStyleIdx="1" presStyleCnt="2">
        <dgm:presLayoutVars>
          <dgm:bulletEnabled val="1"/>
        </dgm:presLayoutVars>
      </dgm:prSet>
      <dgm:spPr/>
      <dgm:t>
        <a:bodyPr/>
        <a:lstStyle/>
        <a:p>
          <a:pPr rtl="1"/>
          <a:endParaRPr lang="ar-SA"/>
        </a:p>
      </dgm:t>
    </dgm:pt>
  </dgm:ptLst>
  <dgm:cxnLst>
    <dgm:cxn modelId="{7EA29E19-A52E-428A-9038-7351F208D4FD}" type="presOf" srcId="{246A6C83-B7AB-4D69-9EA4-7A512B7BE37A}" destId="{216E52A1-0EA7-4FEC-B613-6FCF4C6D3030}" srcOrd="0" destOrd="0" presId="urn:microsoft.com/office/officeart/2005/8/layout/vProcess5"/>
    <dgm:cxn modelId="{B3B6FBCE-9B19-4753-9B2E-11AAA67A2308}" type="presOf" srcId="{065E8101-6283-4758-9D86-0C3CF8E7E72B}" destId="{A9655BDA-7BF1-4D29-A95B-F9E8161C8269}" srcOrd="0" destOrd="0" presId="urn:microsoft.com/office/officeart/2005/8/layout/vProcess5"/>
    <dgm:cxn modelId="{876B500B-B1A7-487E-8D0B-2D32DCD7606A}" type="presOf" srcId="{481E7F77-447E-407B-80D7-ED79CE013351}" destId="{C4CD5E2C-69F6-4251-9397-3814C71BC151}" srcOrd="0" destOrd="0" presId="urn:microsoft.com/office/officeart/2005/8/layout/vProcess5"/>
    <dgm:cxn modelId="{8B45007C-8546-45D1-818A-3034E90CD69F}" type="presOf" srcId="{481E7F77-447E-407B-80D7-ED79CE013351}" destId="{A9803DC2-F090-4598-8823-E5980347AD7A}" srcOrd="1" destOrd="0" presId="urn:microsoft.com/office/officeart/2005/8/layout/vProcess5"/>
    <dgm:cxn modelId="{A0087A3F-B576-4227-BEAF-E22773587576}" srcId="{246A6C83-B7AB-4D69-9EA4-7A512B7BE37A}" destId="{481E7F77-447E-407B-80D7-ED79CE013351}" srcOrd="1" destOrd="0" parTransId="{7A8D8316-F7DE-4B81-99BC-3E1F84678948}" sibTransId="{B88D607B-A147-497E-9012-2A894079BBEF}"/>
    <dgm:cxn modelId="{BF32EEE4-0896-484F-A720-6160E0C7713F}" type="presOf" srcId="{065E8101-6283-4758-9D86-0C3CF8E7E72B}" destId="{0E5C1907-CE6A-43BC-99FF-BAFF73EC21E0}" srcOrd="1" destOrd="0" presId="urn:microsoft.com/office/officeart/2005/8/layout/vProcess5"/>
    <dgm:cxn modelId="{3A1A4482-72AF-4ED7-911D-D9CCD8121110}" srcId="{246A6C83-B7AB-4D69-9EA4-7A512B7BE37A}" destId="{065E8101-6283-4758-9D86-0C3CF8E7E72B}" srcOrd="0" destOrd="0" parTransId="{5220C09E-EB94-4597-B9B7-9C30320FF2B3}" sibTransId="{512112AE-F9CE-4647-A945-EA7460385D9D}"/>
    <dgm:cxn modelId="{B7CAB355-58EB-491E-86AC-DC7B36D192DE}" type="presOf" srcId="{512112AE-F9CE-4647-A945-EA7460385D9D}" destId="{DC670684-D08F-4ED0-9C96-96CC2D3AC85F}" srcOrd="0" destOrd="0" presId="urn:microsoft.com/office/officeart/2005/8/layout/vProcess5"/>
    <dgm:cxn modelId="{06AD5B99-5186-4C44-90F8-EC66976D47A9}" type="presParOf" srcId="{216E52A1-0EA7-4FEC-B613-6FCF4C6D3030}" destId="{59CCC8F0-1201-441F-AF09-44B6AF71E29D}" srcOrd="0" destOrd="0" presId="urn:microsoft.com/office/officeart/2005/8/layout/vProcess5"/>
    <dgm:cxn modelId="{BDD0E7FF-6B9F-49C1-91F6-3477882E319D}" type="presParOf" srcId="{216E52A1-0EA7-4FEC-B613-6FCF4C6D3030}" destId="{A9655BDA-7BF1-4D29-A95B-F9E8161C8269}" srcOrd="1" destOrd="0" presId="urn:microsoft.com/office/officeart/2005/8/layout/vProcess5"/>
    <dgm:cxn modelId="{82C7A82A-6521-46AE-B058-66F3F1F345D3}" type="presParOf" srcId="{216E52A1-0EA7-4FEC-B613-6FCF4C6D3030}" destId="{C4CD5E2C-69F6-4251-9397-3814C71BC151}" srcOrd="2" destOrd="0" presId="urn:microsoft.com/office/officeart/2005/8/layout/vProcess5"/>
    <dgm:cxn modelId="{24FA702C-158D-49E8-A9B9-9869B6D35F32}" type="presParOf" srcId="{216E52A1-0EA7-4FEC-B613-6FCF4C6D3030}" destId="{DC670684-D08F-4ED0-9C96-96CC2D3AC85F}" srcOrd="3" destOrd="0" presId="urn:microsoft.com/office/officeart/2005/8/layout/vProcess5"/>
    <dgm:cxn modelId="{57D5061C-CF69-407C-A15C-2461B7C77537}" type="presParOf" srcId="{216E52A1-0EA7-4FEC-B613-6FCF4C6D3030}" destId="{0E5C1907-CE6A-43BC-99FF-BAFF73EC21E0}" srcOrd="4" destOrd="0" presId="urn:microsoft.com/office/officeart/2005/8/layout/vProcess5"/>
    <dgm:cxn modelId="{E911FF9A-E5B3-4EC0-A3B6-EB10AC4EF851}" type="presParOf" srcId="{216E52A1-0EA7-4FEC-B613-6FCF4C6D3030}" destId="{A9803DC2-F090-4598-8823-E5980347AD7A}" srcOrd="5"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B7AC786-FF8A-4410-AB40-502FD138798B}" type="doc">
      <dgm:prSet loTypeId="urn:microsoft.com/office/officeart/2005/8/layout/cycle1" loCatId="cycle" qsTypeId="urn:microsoft.com/office/officeart/2005/8/quickstyle/simple1" qsCatId="simple" csTypeId="urn:microsoft.com/office/officeart/2005/8/colors/colorful1#9" csCatId="colorful" phldr="1"/>
      <dgm:spPr/>
      <dgm:t>
        <a:bodyPr/>
        <a:lstStyle/>
        <a:p>
          <a:pPr rtl="1"/>
          <a:endParaRPr lang="ar-SA"/>
        </a:p>
      </dgm:t>
    </dgm:pt>
    <dgm:pt modelId="{D0784373-8A31-4E6B-8AEC-48B51E0E96C8}">
      <dgm:prSet phldrT="[نص]" custT="1"/>
      <dgm:spPr/>
      <dgm:t>
        <a:bodyPr/>
        <a:lstStyle/>
        <a:p>
          <a:pPr rtl="1"/>
          <a:r>
            <a:rPr lang="ar-SA" sz="1800" b="1" dirty="0" smtClean="0"/>
            <a:t>تهيئة البيئة التعليمية</a:t>
          </a:r>
          <a:endParaRPr lang="ar-SA" sz="1800" b="1" dirty="0"/>
        </a:p>
      </dgm:t>
    </dgm:pt>
    <dgm:pt modelId="{F04122AF-078D-4E79-8EC6-3F72E5F2438F}" type="parTrans" cxnId="{E3C2C9C6-8667-45C1-B592-597E8089B9CE}">
      <dgm:prSet/>
      <dgm:spPr/>
      <dgm:t>
        <a:bodyPr/>
        <a:lstStyle/>
        <a:p>
          <a:pPr rtl="1"/>
          <a:endParaRPr lang="ar-SA"/>
        </a:p>
      </dgm:t>
    </dgm:pt>
    <dgm:pt modelId="{32F13E9A-0F98-48C8-9AD4-E779C7A98302}" type="sibTrans" cxnId="{E3C2C9C6-8667-45C1-B592-597E8089B9CE}">
      <dgm:prSet/>
      <dgm:spPr/>
      <dgm:t>
        <a:bodyPr/>
        <a:lstStyle/>
        <a:p>
          <a:pPr rtl="1"/>
          <a:endParaRPr lang="ar-SA"/>
        </a:p>
      </dgm:t>
    </dgm:pt>
    <dgm:pt modelId="{63CDF6E3-42BF-40D3-862F-498FCFF3A589}">
      <dgm:prSet phldrT="[نص]" custT="1"/>
      <dgm:spPr/>
      <dgm:t>
        <a:bodyPr/>
        <a:lstStyle/>
        <a:p>
          <a:pPr rtl="1"/>
          <a:r>
            <a:rPr lang="ar-SA" sz="1800" b="1" dirty="0" smtClean="0"/>
            <a:t>تحديد الدروس التي سيطبق فيها</a:t>
          </a:r>
          <a:endParaRPr lang="ar-SA" sz="1800" b="1" dirty="0"/>
        </a:p>
      </dgm:t>
    </dgm:pt>
    <dgm:pt modelId="{1802BA3E-0E4E-48C7-BB72-2CD82685C812}" type="parTrans" cxnId="{A75A184C-FF7E-46A8-8973-7DE9D15A0083}">
      <dgm:prSet/>
      <dgm:spPr/>
      <dgm:t>
        <a:bodyPr/>
        <a:lstStyle/>
        <a:p>
          <a:pPr rtl="1"/>
          <a:endParaRPr lang="ar-SA"/>
        </a:p>
      </dgm:t>
    </dgm:pt>
    <dgm:pt modelId="{96907B42-9EC5-4DB6-91F3-1BD2CBEE79F1}" type="sibTrans" cxnId="{A75A184C-FF7E-46A8-8973-7DE9D15A0083}">
      <dgm:prSet/>
      <dgm:spPr/>
      <dgm:t>
        <a:bodyPr/>
        <a:lstStyle/>
        <a:p>
          <a:pPr rtl="1"/>
          <a:endParaRPr lang="ar-SA"/>
        </a:p>
      </dgm:t>
    </dgm:pt>
    <dgm:pt modelId="{A7ED2CE9-33D8-4CCB-AE7E-5EB7DC694CD4}">
      <dgm:prSet phldrT="[نص]" custT="1"/>
      <dgm:spPr/>
      <dgm:t>
        <a:bodyPr/>
        <a:lstStyle/>
        <a:p>
          <a:pPr rtl="1"/>
          <a:r>
            <a:rPr lang="ar-SA" sz="1800" b="1" dirty="0" smtClean="0"/>
            <a:t>اختيار التطبيقات المناسبة</a:t>
          </a:r>
          <a:endParaRPr lang="ar-SA" sz="1800" b="1" dirty="0"/>
        </a:p>
      </dgm:t>
    </dgm:pt>
    <dgm:pt modelId="{20AB074F-9540-4637-81D6-D1FD31617540}" type="parTrans" cxnId="{7698BE44-5BD2-4390-B6A2-608D54F4D6F4}">
      <dgm:prSet/>
      <dgm:spPr/>
      <dgm:t>
        <a:bodyPr/>
        <a:lstStyle/>
        <a:p>
          <a:pPr rtl="1"/>
          <a:endParaRPr lang="ar-SA"/>
        </a:p>
      </dgm:t>
    </dgm:pt>
    <dgm:pt modelId="{78F791A0-9416-41D3-B022-326B3F8F596A}" type="sibTrans" cxnId="{7698BE44-5BD2-4390-B6A2-608D54F4D6F4}">
      <dgm:prSet/>
      <dgm:spPr/>
      <dgm:t>
        <a:bodyPr/>
        <a:lstStyle/>
        <a:p>
          <a:pPr rtl="1"/>
          <a:endParaRPr lang="ar-SA"/>
        </a:p>
      </dgm:t>
    </dgm:pt>
    <dgm:pt modelId="{930E2864-DDE4-4ED3-8191-C5D5574BBDEB}">
      <dgm:prSet phldrT="[نص]"/>
      <dgm:spPr/>
      <dgm:t>
        <a:bodyPr/>
        <a:lstStyle/>
        <a:p>
          <a:pPr rtl="1"/>
          <a:r>
            <a:rPr lang="ar-SA" b="1" dirty="0" smtClean="0"/>
            <a:t>التخطيط للدرس</a:t>
          </a:r>
          <a:endParaRPr lang="ar-SA" b="1" dirty="0"/>
        </a:p>
      </dgm:t>
    </dgm:pt>
    <dgm:pt modelId="{27D20124-8E19-4E2D-A998-31C3B4692DAD}" type="parTrans" cxnId="{FD2BD973-6507-40D5-BBAF-31715FDA21B0}">
      <dgm:prSet/>
      <dgm:spPr/>
      <dgm:t>
        <a:bodyPr/>
        <a:lstStyle/>
        <a:p>
          <a:pPr rtl="1"/>
          <a:endParaRPr lang="ar-SA"/>
        </a:p>
      </dgm:t>
    </dgm:pt>
    <dgm:pt modelId="{E7316D34-E38C-4222-9559-768A67746CBA}" type="sibTrans" cxnId="{FD2BD973-6507-40D5-BBAF-31715FDA21B0}">
      <dgm:prSet/>
      <dgm:spPr/>
      <dgm:t>
        <a:bodyPr/>
        <a:lstStyle/>
        <a:p>
          <a:pPr rtl="1"/>
          <a:endParaRPr lang="ar-SA"/>
        </a:p>
      </dgm:t>
    </dgm:pt>
    <dgm:pt modelId="{7247CCCB-95BD-433E-A535-AF01FDEE80C6}">
      <dgm:prSet phldrT="[نص]"/>
      <dgm:spPr/>
      <dgm:t>
        <a:bodyPr/>
        <a:lstStyle/>
        <a:p>
          <a:pPr rtl="1"/>
          <a:r>
            <a:rPr lang="ar-SA" b="1" dirty="0" smtClean="0"/>
            <a:t>التقويم السحابي</a:t>
          </a:r>
          <a:endParaRPr lang="ar-SA" b="1" dirty="0"/>
        </a:p>
      </dgm:t>
    </dgm:pt>
    <dgm:pt modelId="{BA4EF435-BAA9-4496-B7F3-D560A938364A}" type="parTrans" cxnId="{5641DEEE-EF8F-4EF8-B21E-158217E2367A}">
      <dgm:prSet/>
      <dgm:spPr/>
      <dgm:t>
        <a:bodyPr/>
        <a:lstStyle/>
        <a:p>
          <a:pPr rtl="1"/>
          <a:endParaRPr lang="ar-SA"/>
        </a:p>
      </dgm:t>
    </dgm:pt>
    <dgm:pt modelId="{CBF7457D-31BB-46A6-A195-FF212F2F4919}" type="sibTrans" cxnId="{5641DEEE-EF8F-4EF8-B21E-158217E2367A}">
      <dgm:prSet/>
      <dgm:spPr/>
      <dgm:t>
        <a:bodyPr/>
        <a:lstStyle/>
        <a:p>
          <a:pPr rtl="1"/>
          <a:endParaRPr lang="ar-SA"/>
        </a:p>
      </dgm:t>
    </dgm:pt>
    <dgm:pt modelId="{211CF711-970B-418D-9A31-56C2482C359C}">
      <dgm:prSet/>
      <dgm:spPr/>
      <dgm:t>
        <a:bodyPr/>
        <a:lstStyle/>
        <a:p>
          <a:pPr rtl="1"/>
          <a:r>
            <a:rPr lang="ar-SA" b="1" dirty="0" smtClean="0"/>
            <a:t>تنفيذ الدرس</a:t>
          </a:r>
          <a:endParaRPr lang="ar-SA" b="1" dirty="0"/>
        </a:p>
      </dgm:t>
    </dgm:pt>
    <dgm:pt modelId="{7AD9E001-93C9-44BC-BA4B-1617CE900E1B}" type="parTrans" cxnId="{534CAC7D-530E-491C-AE0A-3CA28FF90D47}">
      <dgm:prSet/>
      <dgm:spPr/>
      <dgm:t>
        <a:bodyPr/>
        <a:lstStyle/>
        <a:p>
          <a:pPr rtl="1"/>
          <a:endParaRPr lang="ar-SA"/>
        </a:p>
      </dgm:t>
    </dgm:pt>
    <dgm:pt modelId="{BBD144D2-C9C8-449C-83FA-94668AACD6D2}" type="sibTrans" cxnId="{534CAC7D-530E-491C-AE0A-3CA28FF90D47}">
      <dgm:prSet/>
      <dgm:spPr/>
      <dgm:t>
        <a:bodyPr/>
        <a:lstStyle/>
        <a:p>
          <a:pPr rtl="1"/>
          <a:endParaRPr lang="ar-SA"/>
        </a:p>
      </dgm:t>
    </dgm:pt>
    <dgm:pt modelId="{6BCA2C28-C434-42A9-8E3D-C52F29D0422A}">
      <dgm:prSet custT="1"/>
      <dgm:spPr/>
      <dgm:t>
        <a:bodyPr/>
        <a:lstStyle/>
        <a:p>
          <a:pPr rtl="1"/>
          <a:r>
            <a:rPr lang="ar-SA" sz="1800" b="1" dirty="0" smtClean="0"/>
            <a:t>تهيئة الطلاب</a:t>
          </a:r>
          <a:endParaRPr lang="ar-SA" sz="1800" b="1" dirty="0"/>
        </a:p>
      </dgm:t>
    </dgm:pt>
    <dgm:pt modelId="{51BA6172-B060-4D25-8B76-252C725F8F1B}" type="parTrans" cxnId="{4A6073B0-6A13-4147-B02C-A092E067EAEF}">
      <dgm:prSet/>
      <dgm:spPr/>
      <dgm:t>
        <a:bodyPr/>
        <a:lstStyle/>
        <a:p>
          <a:pPr rtl="1"/>
          <a:endParaRPr lang="ar-SA"/>
        </a:p>
      </dgm:t>
    </dgm:pt>
    <dgm:pt modelId="{292845B0-B4A5-453F-8576-ED0C7A930028}" type="sibTrans" cxnId="{4A6073B0-6A13-4147-B02C-A092E067EAEF}">
      <dgm:prSet/>
      <dgm:spPr/>
      <dgm:t>
        <a:bodyPr/>
        <a:lstStyle/>
        <a:p>
          <a:pPr rtl="1"/>
          <a:endParaRPr lang="ar-SA"/>
        </a:p>
      </dgm:t>
    </dgm:pt>
    <dgm:pt modelId="{818215C5-5D7D-4BFE-88F7-65A307235F04}">
      <dgm:prSet custT="1"/>
      <dgm:spPr/>
      <dgm:t>
        <a:bodyPr/>
        <a:lstStyle/>
        <a:p>
          <a:pPr rtl="1"/>
          <a:r>
            <a:rPr lang="ar-SA" sz="1800" b="1" dirty="0" smtClean="0"/>
            <a:t>اختيار نوع التعلم السحابي</a:t>
          </a:r>
          <a:endParaRPr lang="ar-SA" sz="1800" b="1" dirty="0"/>
        </a:p>
      </dgm:t>
    </dgm:pt>
    <dgm:pt modelId="{63FDFFAF-0E5B-4BF7-AB48-65704518937D}" type="parTrans" cxnId="{CF768130-1A26-41A8-94F1-20A2E8BED65F}">
      <dgm:prSet/>
      <dgm:spPr/>
      <dgm:t>
        <a:bodyPr/>
        <a:lstStyle/>
        <a:p>
          <a:pPr rtl="1"/>
          <a:endParaRPr lang="ar-SA"/>
        </a:p>
      </dgm:t>
    </dgm:pt>
    <dgm:pt modelId="{00EE50B1-D56C-4D39-A61D-48D7C9BD3758}" type="sibTrans" cxnId="{CF768130-1A26-41A8-94F1-20A2E8BED65F}">
      <dgm:prSet/>
      <dgm:spPr/>
      <dgm:t>
        <a:bodyPr/>
        <a:lstStyle/>
        <a:p>
          <a:pPr rtl="1"/>
          <a:endParaRPr lang="ar-SA"/>
        </a:p>
      </dgm:t>
    </dgm:pt>
    <dgm:pt modelId="{F4947BA8-33CA-47C5-944A-687EEBB2B991}">
      <dgm:prSet custT="1"/>
      <dgm:spPr/>
      <dgm:t>
        <a:bodyPr/>
        <a:lstStyle/>
        <a:p>
          <a:pPr rtl="1"/>
          <a:r>
            <a:rPr lang="ar-SA" sz="1800" b="1" dirty="0" smtClean="0"/>
            <a:t>اختيار المواد التعليمية</a:t>
          </a:r>
          <a:endParaRPr lang="ar-SA" sz="1800" b="1" dirty="0"/>
        </a:p>
      </dgm:t>
    </dgm:pt>
    <dgm:pt modelId="{E55DA20A-D38D-49F1-AB35-1247A43AE3C7}" type="parTrans" cxnId="{D22372F2-10CE-4FAF-842C-1E1CA531CBBC}">
      <dgm:prSet/>
      <dgm:spPr/>
      <dgm:t>
        <a:bodyPr/>
        <a:lstStyle/>
        <a:p>
          <a:pPr rtl="1"/>
          <a:endParaRPr lang="ar-SA"/>
        </a:p>
      </dgm:t>
    </dgm:pt>
    <dgm:pt modelId="{6A6F2F9F-93A6-4057-889B-1ABF4C3A182B}" type="sibTrans" cxnId="{D22372F2-10CE-4FAF-842C-1E1CA531CBBC}">
      <dgm:prSet/>
      <dgm:spPr/>
      <dgm:t>
        <a:bodyPr/>
        <a:lstStyle/>
        <a:p>
          <a:pPr rtl="1"/>
          <a:endParaRPr lang="ar-SA"/>
        </a:p>
      </dgm:t>
    </dgm:pt>
    <dgm:pt modelId="{0ABFB4A4-EAEC-4AFC-9D19-D92EC55916B2}" type="pres">
      <dgm:prSet presAssocID="{6B7AC786-FF8A-4410-AB40-502FD138798B}" presName="cycle" presStyleCnt="0">
        <dgm:presLayoutVars>
          <dgm:dir/>
          <dgm:resizeHandles val="exact"/>
        </dgm:presLayoutVars>
      </dgm:prSet>
      <dgm:spPr/>
      <dgm:t>
        <a:bodyPr/>
        <a:lstStyle/>
        <a:p>
          <a:pPr rtl="1"/>
          <a:endParaRPr lang="ar-SA"/>
        </a:p>
      </dgm:t>
    </dgm:pt>
    <dgm:pt modelId="{A5534DCC-4875-4262-8D69-37D50DDC40E9}" type="pres">
      <dgm:prSet presAssocID="{D0784373-8A31-4E6B-8AEC-48B51E0E96C8}" presName="dummy" presStyleCnt="0"/>
      <dgm:spPr/>
    </dgm:pt>
    <dgm:pt modelId="{9FB342BA-E05E-426B-89B2-93BF81AA73DE}" type="pres">
      <dgm:prSet presAssocID="{D0784373-8A31-4E6B-8AEC-48B51E0E96C8}" presName="node" presStyleLbl="revTx" presStyleIdx="0" presStyleCnt="9" custRadScaleRad="103740" custRadScaleInc="-3572">
        <dgm:presLayoutVars>
          <dgm:bulletEnabled val="1"/>
        </dgm:presLayoutVars>
      </dgm:prSet>
      <dgm:spPr/>
      <dgm:t>
        <a:bodyPr/>
        <a:lstStyle/>
        <a:p>
          <a:pPr rtl="1"/>
          <a:endParaRPr lang="ar-SA"/>
        </a:p>
      </dgm:t>
    </dgm:pt>
    <dgm:pt modelId="{E22B5993-053D-4562-B2D4-DCA1E9CABA18}" type="pres">
      <dgm:prSet presAssocID="{32F13E9A-0F98-48C8-9AD4-E779C7A98302}" presName="sibTrans" presStyleLbl="node1" presStyleIdx="0" presStyleCnt="9"/>
      <dgm:spPr/>
      <dgm:t>
        <a:bodyPr/>
        <a:lstStyle/>
        <a:p>
          <a:pPr rtl="1"/>
          <a:endParaRPr lang="ar-SA"/>
        </a:p>
      </dgm:t>
    </dgm:pt>
    <dgm:pt modelId="{A89DE194-2BAE-4B21-AE3C-D5722CFA4E48}" type="pres">
      <dgm:prSet presAssocID="{6BCA2C28-C434-42A9-8E3D-C52F29D0422A}" presName="dummy" presStyleCnt="0"/>
      <dgm:spPr/>
    </dgm:pt>
    <dgm:pt modelId="{B422F385-3E5F-42A5-B2CB-2F13DD0A43AA}" type="pres">
      <dgm:prSet presAssocID="{6BCA2C28-C434-42A9-8E3D-C52F29D0422A}" presName="node" presStyleLbl="revTx" presStyleIdx="1" presStyleCnt="9" custRadScaleRad="104860" custRadScaleInc="-3845">
        <dgm:presLayoutVars>
          <dgm:bulletEnabled val="1"/>
        </dgm:presLayoutVars>
      </dgm:prSet>
      <dgm:spPr/>
      <dgm:t>
        <a:bodyPr/>
        <a:lstStyle/>
        <a:p>
          <a:pPr rtl="1"/>
          <a:endParaRPr lang="ar-SA"/>
        </a:p>
      </dgm:t>
    </dgm:pt>
    <dgm:pt modelId="{159D6FBF-8F38-4207-B124-0822364706D2}" type="pres">
      <dgm:prSet presAssocID="{292845B0-B4A5-453F-8576-ED0C7A930028}" presName="sibTrans" presStyleLbl="node1" presStyleIdx="1" presStyleCnt="9" custLinFactNeighborX="1737" custLinFactNeighborY="-3315"/>
      <dgm:spPr/>
      <dgm:t>
        <a:bodyPr/>
        <a:lstStyle/>
        <a:p>
          <a:pPr rtl="1"/>
          <a:endParaRPr lang="ar-SA"/>
        </a:p>
      </dgm:t>
    </dgm:pt>
    <dgm:pt modelId="{6563E5A9-944E-4AF3-AB8E-15545D148849}" type="pres">
      <dgm:prSet presAssocID="{818215C5-5D7D-4BFE-88F7-65A307235F04}" presName="dummy" presStyleCnt="0"/>
      <dgm:spPr/>
    </dgm:pt>
    <dgm:pt modelId="{38D56087-A1FA-4337-8CB0-848E92358DE8}" type="pres">
      <dgm:prSet presAssocID="{818215C5-5D7D-4BFE-88F7-65A307235F04}" presName="node" presStyleLbl="revTx" presStyleIdx="2" presStyleCnt="9" custRadScaleRad="102374" custRadScaleInc="-17905">
        <dgm:presLayoutVars>
          <dgm:bulletEnabled val="1"/>
        </dgm:presLayoutVars>
      </dgm:prSet>
      <dgm:spPr/>
      <dgm:t>
        <a:bodyPr/>
        <a:lstStyle/>
        <a:p>
          <a:pPr rtl="1"/>
          <a:endParaRPr lang="ar-SA"/>
        </a:p>
      </dgm:t>
    </dgm:pt>
    <dgm:pt modelId="{0B641325-7844-4F3C-8B2F-45CBE5D2685E}" type="pres">
      <dgm:prSet presAssocID="{00EE50B1-D56C-4D39-A61D-48D7C9BD3758}" presName="sibTrans" presStyleLbl="node1" presStyleIdx="2" presStyleCnt="9" custLinFactNeighborX="4829" custLinFactNeighborY="3635"/>
      <dgm:spPr/>
      <dgm:t>
        <a:bodyPr/>
        <a:lstStyle/>
        <a:p>
          <a:pPr rtl="1"/>
          <a:endParaRPr lang="ar-SA"/>
        </a:p>
      </dgm:t>
    </dgm:pt>
    <dgm:pt modelId="{4AA307DA-55B7-407C-8A64-2BA408BA6226}" type="pres">
      <dgm:prSet presAssocID="{63CDF6E3-42BF-40D3-862F-498FCFF3A589}" presName="dummy" presStyleCnt="0"/>
      <dgm:spPr/>
    </dgm:pt>
    <dgm:pt modelId="{0CFB7D2D-DF97-4D3F-B99F-0F7DC3603C03}" type="pres">
      <dgm:prSet presAssocID="{63CDF6E3-42BF-40D3-862F-498FCFF3A589}" presName="node" presStyleLbl="revTx" presStyleIdx="3" presStyleCnt="9" custScaleX="130821" custRadScaleRad="105878" custRadScaleInc="-27122">
        <dgm:presLayoutVars>
          <dgm:bulletEnabled val="1"/>
        </dgm:presLayoutVars>
      </dgm:prSet>
      <dgm:spPr/>
      <dgm:t>
        <a:bodyPr/>
        <a:lstStyle/>
        <a:p>
          <a:pPr rtl="1"/>
          <a:endParaRPr lang="ar-SA"/>
        </a:p>
      </dgm:t>
    </dgm:pt>
    <dgm:pt modelId="{4D02278F-2E9C-4E40-B667-0C559146D107}" type="pres">
      <dgm:prSet presAssocID="{96907B42-9EC5-4DB6-91F3-1BD2CBEE79F1}" presName="sibTrans" presStyleLbl="node1" presStyleIdx="3" presStyleCnt="9" custLinFactNeighborX="1737" custLinFactNeighborY="1897"/>
      <dgm:spPr/>
      <dgm:t>
        <a:bodyPr/>
        <a:lstStyle/>
        <a:p>
          <a:pPr rtl="1"/>
          <a:endParaRPr lang="ar-SA"/>
        </a:p>
      </dgm:t>
    </dgm:pt>
    <dgm:pt modelId="{E76CC150-1819-4EA8-8086-B6D190FB4B99}" type="pres">
      <dgm:prSet presAssocID="{F4947BA8-33CA-47C5-944A-687EEBB2B991}" presName="dummy" presStyleCnt="0"/>
      <dgm:spPr/>
    </dgm:pt>
    <dgm:pt modelId="{289981BF-1C55-48A9-92D0-FEED4C6195B3}" type="pres">
      <dgm:prSet presAssocID="{F4947BA8-33CA-47C5-944A-687EEBB2B991}" presName="node" presStyleLbl="revTx" presStyleIdx="4" presStyleCnt="9">
        <dgm:presLayoutVars>
          <dgm:bulletEnabled val="1"/>
        </dgm:presLayoutVars>
      </dgm:prSet>
      <dgm:spPr/>
      <dgm:t>
        <a:bodyPr/>
        <a:lstStyle/>
        <a:p>
          <a:pPr rtl="1"/>
          <a:endParaRPr lang="ar-SA"/>
        </a:p>
      </dgm:t>
    </dgm:pt>
    <dgm:pt modelId="{F847D388-057E-4E4F-9F31-77C19A3B71F5}" type="pres">
      <dgm:prSet presAssocID="{6A6F2F9F-93A6-4057-889B-1ABF4C3A182B}" presName="sibTrans" presStyleLbl="node1" presStyleIdx="4" presStyleCnt="9" custScaleY="103474" custLinFactNeighborX="-383" custLinFactNeighborY="1897"/>
      <dgm:spPr/>
      <dgm:t>
        <a:bodyPr/>
        <a:lstStyle/>
        <a:p>
          <a:pPr rtl="1"/>
          <a:endParaRPr lang="ar-SA"/>
        </a:p>
      </dgm:t>
    </dgm:pt>
    <dgm:pt modelId="{7A471089-DF96-4B5D-9664-D332984A1E7C}" type="pres">
      <dgm:prSet presAssocID="{A7ED2CE9-33D8-4CCB-AE7E-5EB7DC694CD4}" presName="dummy" presStyleCnt="0"/>
      <dgm:spPr/>
    </dgm:pt>
    <dgm:pt modelId="{E6566C7A-0063-4831-AD01-CAF498BB9803}" type="pres">
      <dgm:prSet presAssocID="{A7ED2CE9-33D8-4CCB-AE7E-5EB7DC694CD4}" presName="node" presStyleLbl="revTx" presStyleIdx="5" presStyleCnt="9" custScaleX="153852">
        <dgm:presLayoutVars>
          <dgm:bulletEnabled val="1"/>
        </dgm:presLayoutVars>
      </dgm:prSet>
      <dgm:spPr/>
      <dgm:t>
        <a:bodyPr/>
        <a:lstStyle/>
        <a:p>
          <a:pPr rtl="1"/>
          <a:endParaRPr lang="ar-SA"/>
        </a:p>
      </dgm:t>
    </dgm:pt>
    <dgm:pt modelId="{FA2F774D-56A2-4C40-9345-5D8EFC8C550C}" type="pres">
      <dgm:prSet presAssocID="{78F791A0-9416-41D3-B022-326B3F8F596A}" presName="sibTrans" presStyleLbl="node1" presStyleIdx="5" presStyleCnt="9"/>
      <dgm:spPr/>
      <dgm:t>
        <a:bodyPr/>
        <a:lstStyle/>
        <a:p>
          <a:pPr rtl="1"/>
          <a:endParaRPr lang="ar-SA"/>
        </a:p>
      </dgm:t>
    </dgm:pt>
    <dgm:pt modelId="{E7FA66C6-568E-4E7F-9514-9D329C6703C6}" type="pres">
      <dgm:prSet presAssocID="{930E2864-DDE4-4ED3-8191-C5D5574BBDEB}" presName="dummy" presStyleCnt="0"/>
      <dgm:spPr/>
    </dgm:pt>
    <dgm:pt modelId="{8239815B-11DB-4F56-8426-C15AD7A22A24}" type="pres">
      <dgm:prSet presAssocID="{930E2864-DDE4-4ED3-8191-C5D5574BBDEB}" presName="node" presStyleLbl="revTx" presStyleIdx="6" presStyleCnt="9">
        <dgm:presLayoutVars>
          <dgm:bulletEnabled val="1"/>
        </dgm:presLayoutVars>
      </dgm:prSet>
      <dgm:spPr/>
      <dgm:t>
        <a:bodyPr/>
        <a:lstStyle/>
        <a:p>
          <a:pPr rtl="1"/>
          <a:endParaRPr lang="ar-SA"/>
        </a:p>
      </dgm:t>
    </dgm:pt>
    <dgm:pt modelId="{2AC1A8CA-B15B-4C32-94C9-0C5AC20BAD84}" type="pres">
      <dgm:prSet presAssocID="{E7316D34-E38C-4222-9559-768A67746CBA}" presName="sibTrans" presStyleLbl="node1" presStyleIdx="6" presStyleCnt="9"/>
      <dgm:spPr/>
      <dgm:t>
        <a:bodyPr/>
        <a:lstStyle/>
        <a:p>
          <a:pPr rtl="1"/>
          <a:endParaRPr lang="ar-SA"/>
        </a:p>
      </dgm:t>
    </dgm:pt>
    <dgm:pt modelId="{000801C6-0E1D-4836-8E3D-CBAAC559A598}" type="pres">
      <dgm:prSet presAssocID="{211CF711-970B-418D-9A31-56C2482C359C}" presName="dummy" presStyleCnt="0"/>
      <dgm:spPr/>
    </dgm:pt>
    <dgm:pt modelId="{720B3951-FEE1-432F-918A-0B20633889DD}" type="pres">
      <dgm:prSet presAssocID="{211CF711-970B-418D-9A31-56C2482C359C}" presName="node" presStyleLbl="revTx" presStyleIdx="7" presStyleCnt="9">
        <dgm:presLayoutVars>
          <dgm:bulletEnabled val="1"/>
        </dgm:presLayoutVars>
      </dgm:prSet>
      <dgm:spPr/>
      <dgm:t>
        <a:bodyPr/>
        <a:lstStyle/>
        <a:p>
          <a:pPr rtl="1"/>
          <a:endParaRPr lang="ar-SA"/>
        </a:p>
      </dgm:t>
    </dgm:pt>
    <dgm:pt modelId="{D3A664E0-8659-45EB-85C3-05C0C4DBC43A}" type="pres">
      <dgm:prSet presAssocID="{BBD144D2-C9C8-449C-83FA-94668AACD6D2}" presName="sibTrans" presStyleLbl="node1" presStyleIdx="7" presStyleCnt="9"/>
      <dgm:spPr/>
      <dgm:t>
        <a:bodyPr/>
        <a:lstStyle/>
        <a:p>
          <a:pPr rtl="1"/>
          <a:endParaRPr lang="ar-SA"/>
        </a:p>
      </dgm:t>
    </dgm:pt>
    <dgm:pt modelId="{A269FDFA-5DFD-4873-86AE-C58353064EB5}" type="pres">
      <dgm:prSet presAssocID="{7247CCCB-95BD-433E-A535-AF01FDEE80C6}" presName="dummy" presStyleCnt="0"/>
      <dgm:spPr/>
    </dgm:pt>
    <dgm:pt modelId="{82E07A5F-F981-4DBB-AFA7-E172D56FD461}" type="pres">
      <dgm:prSet presAssocID="{7247CCCB-95BD-433E-A535-AF01FDEE80C6}" presName="node" presStyleLbl="revTx" presStyleIdx="8" presStyleCnt="9">
        <dgm:presLayoutVars>
          <dgm:bulletEnabled val="1"/>
        </dgm:presLayoutVars>
      </dgm:prSet>
      <dgm:spPr/>
      <dgm:t>
        <a:bodyPr/>
        <a:lstStyle/>
        <a:p>
          <a:pPr rtl="1"/>
          <a:endParaRPr lang="ar-SA"/>
        </a:p>
      </dgm:t>
    </dgm:pt>
    <dgm:pt modelId="{55565A72-DF46-4639-990E-1C8C9571ACF7}" type="pres">
      <dgm:prSet presAssocID="{CBF7457D-31BB-46A6-A195-FF212F2F4919}" presName="sibTrans" presStyleLbl="node1" presStyleIdx="8" presStyleCnt="9"/>
      <dgm:spPr/>
      <dgm:t>
        <a:bodyPr/>
        <a:lstStyle/>
        <a:p>
          <a:pPr rtl="1"/>
          <a:endParaRPr lang="ar-SA"/>
        </a:p>
      </dgm:t>
    </dgm:pt>
  </dgm:ptLst>
  <dgm:cxnLst>
    <dgm:cxn modelId="{DAC4AC38-814A-4BC4-A333-70A0A501E64C}" type="presOf" srcId="{818215C5-5D7D-4BFE-88F7-65A307235F04}" destId="{38D56087-A1FA-4337-8CB0-848E92358DE8}" srcOrd="0" destOrd="0" presId="urn:microsoft.com/office/officeart/2005/8/layout/cycle1"/>
    <dgm:cxn modelId="{E3C2C9C6-8667-45C1-B592-597E8089B9CE}" srcId="{6B7AC786-FF8A-4410-AB40-502FD138798B}" destId="{D0784373-8A31-4E6B-8AEC-48B51E0E96C8}" srcOrd="0" destOrd="0" parTransId="{F04122AF-078D-4E79-8EC6-3F72E5F2438F}" sibTransId="{32F13E9A-0F98-48C8-9AD4-E779C7A98302}"/>
    <dgm:cxn modelId="{25CFD669-8B55-489F-BF86-84821E449E87}" type="presOf" srcId="{BBD144D2-C9C8-449C-83FA-94668AACD6D2}" destId="{D3A664E0-8659-45EB-85C3-05C0C4DBC43A}" srcOrd="0" destOrd="0" presId="urn:microsoft.com/office/officeart/2005/8/layout/cycle1"/>
    <dgm:cxn modelId="{CF768130-1A26-41A8-94F1-20A2E8BED65F}" srcId="{6B7AC786-FF8A-4410-AB40-502FD138798B}" destId="{818215C5-5D7D-4BFE-88F7-65A307235F04}" srcOrd="2" destOrd="0" parTransId="{63FDFFAF-0E5B-4BF7-AB48-65704518937D}" sibTransId="{00EE50B1-D56C-4D39-A61D-48D7C9BD3758}"/>
    <dgm:cxn modelId="{5641DEEE-EF8F-4EF8-B21E-158217E2367A}" srcId="{6B7AC786-FF8A-4410-AB40-502FD138798B}" destId="{7247CCCB-95BD-433E-A535-AF01FDEE80C6}" srcOrd="8" destOrd="0" parTransId="{BA4EF435-BAA9-4496-B7F3-D560A938364A}" sibTransId="{CBF7457D-31BB-46A6-A195-FF212F2F4919}"/>
    <dgm:cxn modelId="{D22372F2-10CE-4FAF-842C-1E1CA531CBBC}" srcId="{6B7AC786-FF8A-4410-AB40-502FD138798B}" destId="{F4947BA8-33CA-47C5-944A-687EEBB2B991}" srcOrd="4" destOrd="0" parTransId="{E55DA20A-D38D-49F1-AB35-1247A43AE3C7}" sibTransId="{6A6F2F9F-93A6-4057-889B-1ABF4C3A182B}"/>
    <dgm:cxn modelId="{7698BE44-5BD2-4390-B6A2-608D54F4D6F4}" srcId="{6B7AC786-FF8A-4410-AB40-502FD138798B}" destId="{A7ED2CE9-33D8-4CCB-AE7E-5EB7DC694CD4}" srcOrd="5" destOrd="0" parTransId="{20AB074F-9540-4637-81D6-D1FD31617540}" sibTransId="{78F791A0-9416-41D3-B022-326B3F8F596A}"/>
    <dgm:cxn modelId="{337568D1-D6F2-4528-B79C-D76F34D75903}" type="presOf" srcId="{6A6F2F9F-93A6-4057-889B-1ABF4C3A182B}" destId="{F847D388-057E-4E4F-9F31-77C19A3B71F5}" srcOrd="0" destOrd="0" presId="urn:microsoft.com/office/officeart/2005/8/layout/cycle1"/>
    <dgm:cxn modelId="{A6F450C3-1ED6-42EA-A9DF-2454760B0122}" type="presOf" srcId="{CBF7457D-31BB-46A6-A195-FF212F2F4919}" destId="{55565A72-DF46-4639-990E-1C8C9571ACF7}" srcOrd="0" destOrd="0" presId="urn:microsoft.com/office/officeart/2005/8/layout/cycle1"/>
    <dgm:cxn modelId="{44E91F5C-0D5D-4CD8-B39F-E11088E36336}" type="presOf" srcId="{78F791A0-9416-41D3-B022-326B3F8F596A}" destId="{FA2F774D-56A2-4C40-9345-5D8EFC8C550C}" srcOrd="0" destOrd="0" presId="urn:microsoft.com/office/officeart/2005/8/layout/cycle1"/>
    <dgm:cxn modelId="{FD2BD973-6507-40D5-BBAF-31715FDA21B0}" srcId="{6B7AC786-FF8A-4410-AB40-502FD138798B}" destId="{930E2864-DDE4-4ED3-8191-C5D5574BBDEB}" srcOrd="6" destOrd="0" parTransId="{27D20124-8E19-4E2D-A998-31C3B4692DAD}" sibTransId="{E7316D34-E38C-4222-9559-768A67746CBA}"/>
    <dgm:cxn modelId="{2072CBFF-1404-46A8-AA3A-D7398B6875F3}" type="presOf" srcId="{A7ED2CE9-33D8-4CCB-AE7E-5EB7DC694CD4}" destId="{E6566C7A-0063-4831-AD01-CAF498BB9803}" srcOrd="0" destOrd="0" presId="urn:microsoft.com/office/officeart/2005/8/layout/cycle1"/>
    <dgm:cxn modelId="{72C267B5-CBC3-4994-A8A2-7E45EC9BF2FB}" type="presOf" srcId="{F4947BA8-33CA-47C5-944A-687EEBB2B991}" destId="{289981BF-1C55-48A9-92D0-FEED4C6195B3}" srcOrd="0" destOrd="0" presId="urn:microsoft.com/office/officeart/2005/8/layout/cycle1"/>
    <dgm:cxn modelId="{C4788804-1F11-4262-8722-EFE43C9C8DEB}" type="presOf" srcId="{292845B0-B4A5-453F-8576-ED0C7A930028}" destId="{159D6FBF-8F38-4207-B124-0822364706D2}" srcOrd="0" destOrd="0" presId="urn:microsoft.com/office/officeart/2005/8/layout/cycle1"/>
    <dgm:cxn modelId="{29AA7E29-4F89-48F1-A871-625C36D7C9AB}" type="presOf" srcId="{930E2864-DDE4-4ED3-8191-C5D5574BBDEB}" destId="{8239815B-11DB-4F56-8426-C15AD7A22A24}" srcOrd="0" destOrd="0" presId="urn:microsoft.com/office/officeart/2005/8/layout/cycle1"/>
    <dgm:cxn modelId="{A75A184C-FF7E-46A8-8973-7DE9D15A0083}" srcId="{6B7AC786-FF8A-4410-AB40-502FD138798B}" destId="{63CDF6E3-42BF-40D3-862F-498FCFF3A589}" srcOrd="3" destOrd="0" parTransId="{1802BA3E-0E4E-48C7-BB72-2CD82685C812}" sibTransId="{96907B42-9EC5-4DB6-91F3-1BD2CBEE79F1}"/>
    <dgm:cxn modelId="{C39D3ED2-F2F8-42DD-8C9B-490618EB09C5}" type="presOf" srcId="{6BCA2C28-C434-42A9-8E3D-C52F29D0422A}" destId="{B422F385-3E5F-42A5-B2CB-2F13DD0A43AA}" srcOrd="0" destOrd="0" presId="urn:microsoft.com/office/officeart/2005/8/layout/cycle1"/>
    <dgm:cxn modelId="{4A6073B0-6A13-4147-B02C-A092E067EAEF}" srcId="{6B7AC786-FF8A-4410-AB40-502FD138798B}" destId="{6BCA2C28-C434-42A9-8E3D-C52F29D0422A}" srcOrd="1" destOrd="0" parTransId="{51BA6172-B060-4D25-8B76-252C725F8F1B}" sibTransId="{292845B0-B4A5-453F-8576-ED0C7A930028}"/>
    <dgm:cxn modelId="{2332C856-052E-41B0-8501-F67639CB17E9}" type="presOf" srcId="{63CDF6E3-42BF-40D3-862F-498FCFF3A589}" destId="{0CFB7D2D-DF97-4D3F-B99F-0F7DC3603C03}" srcOrd="0" destOrd="0" presId="urn:microsoft.com/office/officeart/2005/8/layout/cycle1"/>
    <dgm:cxn modelId="{534CAC7D-530E-491C-AE0A-3CA28FF90D47}" srcId="{6B7AC786-FF8A-4410-AB40-502FD138798B}" destId="{211CF711-970B-418D-9A31-56C2482C359C}" srcOrd="7" destOrd="0" parTransId="{7AD9E001-93C9-44BC-BA4B-1617CE900E1B}" sibTransId="{BBD144D2-C9C8-449C-83FA-94668AACD6D2}"/>
    <dgm:cxn modelId="{B95686A7-074D-46F4-A66A-40E0A6B277D3}" type="presOf" srcId="{211CF711-970B-418D-9A31-56C2482C359C}" destId="{720B3951-FEE1-432F-918A-0B20633889DD}" srcOrd="0" destOrd="0" presId="urn:microsoft.com/office/officeart/2005/8/layout/cycle1"/>
    <dgm:cxn modelId="{BE9BA110-B5AC-4229-954C-58866DE7EC2F}" type="presOf" srcId="{00EE50B1-D56C-4D39-A61D-48D7C9BD3758}" destId="{0B641325-7844-4F3C-8B2F-45CBE5D2685E}" srcOrd="0" destOrd="0" presId="urn:microsoft.com/office/officeart/2005/8/layout/cycle1"/>
    <dgm:cxn modelId="{3FA932C2-33E2-4CBC-95AF-C70C56FDE8BC}" type="presOf" srcId="{96907B42-9EC5-4DB6-91F3-1BD2CBEE79F1}" destId="{4D02278F-2E9C-4E40-B667-0C559146D107}" srcOrd="0" destOrd="0" presId="urn:microsoft.com/office/officeart/2005/8/layout/cycle1"/>
    <dgm:cxn modelId="{773C590F-30FB-4086-A1BD-E4F879731B14}" type="presOf" srcId="{E7316D34-E38C-4222-9559-768A67746CBA}" destId="{2AC1A8CA-B15B-4C32-94C9-0C5AC20BAD84}" srcOrd="0" destOrd="0" presId="urn:microsoft.com/office/officeart/2005/8/layout/cycle1"/>
    <dgm:cxn modelId="{A332F0BF-C15F-415A-A57D-43E0ABA0CED0}" type="presOf" srcId="{32F13E9A-0F98-48C8-9AD4-E779C7A98302}" destId="{E22B5993-053D-4562-B2D4-DCA1E9CABA18}" srcOrd="0" destOrd="0" presId="urn:microsoft.com/office/officeart/2005/8/layout/cycle1"/>
    <dgm:cxn modelId="{5FD01504-8D50-4F85-A48E-890C29BFEC5F}" type="presOf" srcId="{D0784373-8A31-4E6B-8AEC-48B51E0E96C8}" destId="{9FB342BA-E05E-426B-89B2-93BF81AA73DE}" srcOrd="0" destOrd="0" presId="urn:microsoft.com/office/officeart/2005/8/layout/cycle1"/>
    <dgm:cxn modelId="{E73CE4DA-5FA7-4AAF-BB27-52DFAC0CC976}" type="presOf" srcId="{6B7AC786-FF8A-4410-AB40-502FD138798B}" destId="{0ABFB4A4-EAEC-4AFC-9D19-D92EC55916B2}" srcOrd="0" destOrd="0" presId="urn:microsoft.com/office/officeart/2005/8/layout/cycle1"/>
    <dgm:cxn modelId="{C42660E6-DAEC-4AD5-B1CD-649DBAFFEFDF}" type="presOf" srcId="{7247CCCB-95BD-433E-A535-AF01FDEE80C6}" destId="{82E07A5F-F981-4DBB-AFA7-E172D56FD461}" srcOrd="0" destOrd="0" presId="urn:microsoft.com/office/officeart/2005/8/layout/cycle1"/>
    <dgm:cxn modelId="{A4F13752-C158-4D44-8A3D-68C4971424BE}" type="presParOf" srcId="{0ABFB4A4-EAEC-4AFC-9D19-D92EC55916B2}" destId="{A5534DCC-4875-4262-8D69-37D50DDC40E9}" srcOrd="0" destOrd="0" presId="urn:microsoft.com/office/officeart/2005/8/layout/cycle1"/>
    <dgm:cxn modelId="{73BAF538-6D66-470C-AA95-BA80A841BBDE}" type="presParOf" srcId="{0ABFB4A4-EAEC-4AFC-9D19-D92EC55916B2}" destId="{9FB342BA-E05E-426B-89B2-93BF81AA73DE}" srcOrd="1" destOrd="0" presId="urn:microsoft.com/office/officeart/2005/8/layout/cycle1"/>
    <dgm:cxn modelId="{FA11B955-2E2F-48C9-AD2A-F56D1C891F9F}" type="presParOf" srcId="{0ABFB4A4-EAEC-4AFC-9D19-D92EC55916B2}" destId="{E22B5993-053D-4562-B2D4-DCA1E9CABA18}" srcOrd="2" destOrd="0" presId="urn:microsoft.com/office/officeart/2005/8/layout/cycle1"/>
    <dgm:cxn modelId="{26E1DA4B-5121-4191-AB5B-682AF1259374}" type="presParOf" srcId="{0ABFB4A4-EAEC-4AFC-9D19-D92EC55916B2}" destId="{A89DE194-2BAE-4B21-AE3C-D5722CFA4E48}" srcOrd="3" destOrd="0" presId="urn:microsoft.com/office/officeart/2005/8/layout/cycle1"/>
    <dgm:cxn modelId="{4842A6D5-AA32-4938-BF39-301D8ED84BDA}" type="presParOf" srcId="{0ABFB4A4-EAEC-4AFC-9D19-D92EC55916B2}" destId="{B422F385-3E5F-42A5-B2CB-2F13DD0A43AA}" srcOrd="4" destOrd="0" presId="urn:microsoft.com/office/officeart/2005/8/layout/cycle1"/>
    <dgm:cxn modelId="{16A4E89F-811F-4176-A551-C6925FFC0C4A}" type="presParOf" srcId="{0ABFB4A4-EAEC-4AFC-9D19-D92EC55916B2}" destId="{159D6FBF-8F38-4207-B124-0822364706D2}" srcOrd="5" destOrd="0" presId="urn:microsoft.com/office/officeart/2005/8/layout/cycle1"/>
    <dgm:cxn modelId="{7FA69242-5FED-4EC4-B6E7-7FB31761EA24}" type="presParOf" srcId="{0ABFB4A4-EAEC-4AFC-9D19-D92EC55916B2}" destId="{6563E5A9-944E-4AF3-AB8E-15545D148849}" srcOrd="6" destOrd="0" presId="urn:microsoft.com/office/officeart/2005/8/layout/cycle1"/>
    <dgm:cxn modelId="{ABED8E2A-C1A9-41AB-B495-A5932DC236F1}" type="presParOf" srcId="{0ABFB4A4-EAEC-4AFC-9D19-D92EC55916B2}" destId="{38D56087-A1FA-4337-8CB0-848E92358DE8}" srcOrd="7" destOrd="0" presId="urn:microsoft.com/office/officeart/2005/8/layout/cycle1"/>
    <dgm:cxn modelId="{4153DF10-42A8-4157-BCFA-4B31D369D38D}" type="presParOf" srcId="{0ABFB4A4-EAEC-4AFC-9D19-D92EC55916B2}" destId="{0B641325-7844-4F3C-8B2F-45CBE5D2685E}" srcOrd="8" destOrd="0" presId="urn:microsoft.com/office/officeart/2005/8/layout/cycle1"/>
    <dgm:cxn modelId="{FC0CAD96-F3CD-431B-8196-CD15B06F17E8}" type="presParOf" srcId="{0ABFB4A4-EAEC-4AFC-9D19-D92EC55916B2}" destId="{4AA307DA-55B7-407C-8A64-2BA408BA6226}" srcOrd="9" destOrd="0" presId="urn:microsoft.com/office/officeart/2005/8/layout/cycle1"/>
    <dgm:cxn modelId="{2C99B266-A1B5-4E85-8303-9856DBCAE492}" type="presParOf" srcId="{0ABFB4A4-EAEC-4AFC-9D19-D92EC55916B2}" destId="{0CFB7D2D-DF97-4D3F-B99F-0F7DC3603C03}" srcOrd="10" destOrd="0" presId="urn:microsoft.com/office/officeart/2005/8/layout/cycle1"/>
    <dgm:cxn modelId="{35CDDF87-F96A-4758-88F4-D056402B05EA}" type="presParOf" srcId="{0ABFB4A4-EAEC-4AFC-9D19-D92EC55916B2}" destId="{4D02278F-2E9C-4E40-B667-0C559146D107}" srcOrd="11" destOrd="0" presId="urn:microsoft.com/office/officeart/2005/8/layout/cycle1"/>
    <dgm:cxn modelId="{4E72291B-00FE-4E15-8EE0-2C75580B5A00}" type="presParOf" srcId="{0ABFB4A4-EAEC-4AFC-9D19-D92EC55916B2}" destId="{E76CC150-1819-4EA8-8086-B6D190FB4B99}" srcOrd="12" destOrd="0" presId="urn:microsoft.com/office/officeart/2005/8/layout/cycle1"/>
    <dgm:cxn modelId="{F4E4FC4D-E38F-4B23-AECF-41550CB92D27}" type="presParOf" srcId="{0ABFB4A4-EAEC-4AFC-9D19-D92EC55916B2}" destId="{289981BF-1C55-48A9-92D0-FEED4C6195B3}" srcOrd="13" destOrd="0" presId="urn:microsoft.com/office/officeart/2005/8/layout/cycle1"/>
    <dgm:cxn modelId="{FABC3E90-A5CF-4B7C-B522-CC6F4E83AADE}" type="presParOf" srcId="{0ABFB4A4-EAEC-4AFC-9D19-D92EC55916B2}" destId="{F847D388-057E-4E4F-9F31-77C19A3B71F5}" srcOrd="14" destOrd="0" presId="urn:microsoft.com/office/officeart/2005/8/layout/cycle1"/>
    <dgm:cxn modelId="{33E8EC30-AF29-4ECC-AAD5-AACAC2B0D2DC}" type="presParOf" srcId="{0ABFB4A4-EAEC-4AFC-9D19-D92EC55916B2}" destId="{7A471089-DF96-4B5D-9664-D332984A1E7C}" srcOrd="15" destOrd="0" presId="urn:microsoft.com/office/officeart/2005/8/layout/cycle1"/>
    <dgm:cxn modelId="{C4BE138B-4A7D-40CB-92C3-4DB788ED329F}" type="presParOf" srcId="{0ABFB4A4-EAEC-4AFC-9D19-D92EC55916B2}" destId="{E6566C7A-0063-4831-AD01-CAF498BB9803}" srcOrd="16" destOrd="0" presId="urn:microsoft.com/office/officeart/2005/8/layout/cycle1"/>
    <dgm:cxn modelId="{4AD09BD6-9DE3-429B-92E6-347828537C04}" type="presParOf" srcId="{0ABFB4A4-EAEC-4AFC-9D19-D92EC55916B2}" destId="{FA2F774D-56A2-4C40-9345-5D8EFC8C550C}" srcOrd="17" destOrd="0" presId="urn:microsoft.com/office/officeart/2005/8/layout/cycle1"/>
    <dgm:cxn modelId="{DB108C09-8EDF-483C-B2A5-517562C4D2EA}" type="presParOf" srcId="{0ABFB4A4-EAEC-4AFC-9D19-D92EC55916B2}" destId="{E7FA66C6-568E-4E7F-9514-9D329C6703C6}" srcOrd="18" destOrd="0" presId="urn:microsoft.com/office/officeart/2005/8/layout/cycle1"/>
    <dgm:cxn modelId="{A39EA52D-A70A-4811-95EF-73B29DA96026}" type="presParOf" srcId="{0ABFB4A4-EAEC-4AFC-9D19-D92EC55916B2}" destId="{8239815B-11DB-4F56-8426-C15AD7A22A24}" srcOrd="19" destOrd="0" presId="urn:microsoft.com/office/officeart/2005/8/layout/cycle1"/>
    <dgm:cxn modelId="{4D80B332-3214-4A13-90BB-8F3CF181B3C5}" type="presParOf" srcId="{0ABFB4A4-EAEC-4AFC-9D19-D92EC55916B2}" destId="{2AC1A8CA-B15B-4C32-94C9-0C5AC20BAD84}" srcOrd="20" destOrd="0" presId="urn:microsoft.com/office/officeart/2005/8/layout/cycle1"/>
    <dgm:cxn modelId="{F342292B-08D5-4A0E-A066-56FFF003F82A}" type="presParOf" srcId="{0ABFB4A4-EAEC-4AFC-9D19-D92EC55916B2}" destId="{000801C6-0E1D-4836-8E3D-CBAAC559A598}" srcOrd="21" destOrd="0" presId="urn:microsoft.com/office/officeart/2005/8/layout/cycle1"/>
    <dgm:cxn modelId="{75BB8F37-C6AC-4C18-B6B0-C186E1EC9AFC}" type="presParOf" srcId="{0ABFB4A4-EAEC-4AFC-9D19-D92EC55916B2}" destId="{720B3951-FEE1-432F-918A-0B20633889DD}" srcOrd="22" destOrd="0" presId="urn:microsoft.com/office/officeart/2005/8/layout/cycle1"/>
    <dgm:cxn modelId="{FB8E3E53-A12C-4CDC-9806-8BA5861A6D97}" type="presParOf" srcId="{0ABFB4A4-EAEC-4AFC-9D19-D92EC55916B2}" destId="{D3A664E0-8659-45EB-85C3-05C0C4DBC43A}" srcOrd="23" destOrd="0" presId="urn:microsoft.com/office/officeart/2005/8/layout/cycle1"/>
    <dgm:cxn modelId="{D4C470EE-6719-4923-AF33-CAB7BF12A970}" type="presParOf" srcId="{0ABFB4A4-EAEC-4AFC-9D19-D92EC55916B2}" destId="{A269FDFA-5DFD-4873-86AE-C58353064EB5}" srcOrd="24" destOrd="0" presId="urn:microsoft.com/office/officeart/2005/8/layout/cycle1"/>
    <dgm:cxn modelId="{C33DDD04-B9AA-4913-96E8-C7080A296679}" type="presParOf" srcId="{0ABFB4A4-EAEC-4AFC-9D19-D92EC55916B2}" destId="{82E07A5F-F981-4DBB-AFA7-E172D56FD461}" srcOrd="25" destOrd="0" presId="urn:microsoft.com/office/officeart/2005/8/layout/cycle1"/>
    <dgm:cxn modelId="{FC43AC95-22A6-4EF5-BE4D-579D8AA46C27}" type="presParOf" srcId="{0ABFB4A4-EAEC-4AFC-9D19-D92EC55916B2}" destId="{55565A72-DF46-4639-990E-1C8C9571ACF7}" srcOrd="26" destOrd="0" presId="urn:microsoft.com/office/officeart/2005/8/layout/cycle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A5B927-BA6D-4404-B23B-D0E4B8DE6F47}" type="doc">
      <dgm:prSet loTypeId="urn:microsoft.com/office/officeart/2005/8/layout/venn3" loCatId="relationship" qsTypeId="urn:microsoft.com/office/officeart/2005/8/quickstyle/simple1" qsCatId="simple" csTypeId="urn:microsoft.com/office/officeart/2005/8/colors/colorful1#2" csCatId="colorful" phldr="1"/>
      <dgm:spPr/>
      <dgm:t>
        <a:bodyPr/>
        <a:lstStyle/>
        <a:p>
          <a:pPr rtl="1"/>
          <a:endParaRPr lang="ar-SA"/>
        </a:p>
      </dgm:t>
    </dgm:pt>
    <dgm:pt modelId="{5851494C-357C-4A7C-9A58-66A5772BAFE1}">
      <dgm:prSet phldrT="[نص]"/>
      <dgm:spPr/>
      <dgm:t>
        <a:bodyPr/>
        <a:lstStyle/>
        <a:p>
          <a:pPr rtl="1"/>
          <a:r>
            <a:rPr lang="ar-SA" dirty="0" smtClean="0"/>
            <a:t>حساب في تطبيق سحابي</a:t>
          </a:r>
          <a:endParaRPr lang="ar-SA" dirty="0"/>
        </a:p>
      </dgm:t>
    </dgm:pt>
    <dgm:pt modelId="{452E9D86-8AE3-4307-A249-8571FE7E2BD6}" type="parTrans" cxnId="{38246D96-8520-4BEF-8CE7-65DF3EA13E8D}">
      <dgm:prSet/>
      <dgm:spPr/>
      <dgm:t>
        <a:bodyPr/>
        <a:lstStyle/>
        <a:p>
          <a:pPr rtl="1"/>
          <a:endParaRPr lang="ar-SA"/>
        </a:p>
      </dgm:t>
    </dgm:pt>
    <dgm:pt modelId="{63928837-E535-438E-9911-7F159B31BE98}" type="sibTrans" cxnId="{38246D96-8520-4BEF-8CE7-65DF3EA13E8D}">
      <dgm:prSet/>
      <dgm:spPr/>
      <dgm:t>
        <a:bodyPr/>
        <a:lstStyle/>
        <a:p>
          <a:pPr rtl="1"/>
          <a:endParaRPr lang="ar-SA"/>
        </a:p>
      </dgm:t>
    </dgm:pt>
    <dgm:pt modelId="{4F3B32D9-56E8-457E-BBF5-62E0AA43C91B}">
      <dgm:prSet phldrT="[نص]"/>
      <dgm:spPr/>
      <dgm:t>
        <a:bodyPr/>
        <a:lstStyle/>
        <a:p>
          <a:pPr rtl="1"/>
          <a:r>
            <a:rPr lang="ar-SA" dirty="0" smtClean="0"/>
            <a:t>جهاز رقمي</a:t>
          </a:r>
          <a:endParaRPr lang="ar-SA" dirty="0"/>
        </a:p>
      </dgm:t>
    </dgm:pt>
    <dgm:pt modelId="{DFC3DF6A-C5B0-4BF3-9A01-B0B9ABEC8E00}" type="parTrans" cxnId="{E3B99521-D1BB-45B6-B064-0C7068896645}">
      <dgm:prSet/>
      <dgm:spPr/>
      <dgm:t>
        <a:bodyPr/>
        <a:lstStyle/>
        <a:p>
          <a:pPr rtl="1"/>
          <a:endParaRPr lang="ar-SA"/>
        </a:p>
      </dgm:t>
    </dgm:pt>
    <dgm:pt modelId="{47604D5B-A254-4932-9B62-3A75EE1AC4C4}" type="sibTrans" cxnId="{E3B99521-D1BB-45B6-B064-0C7068896645}">
      <dgm:prSet/>
      <dgm:spPr/>
      <dgm:t>
        <a:bodyPr/>
        <a:lstStyle/>
        <a:p>
          <a:pPr rtl="1"/>
          <a:endParaRPr lang="ar-SA"/>
        </a:p>
      </dgm:t>
    </dgm:pt>
    <dgm:pt modelId="{881C186E-77A8-4CD1-88A2-7C91F14B6F67}">
      <dgm:prSet phldrT="[نص]"/>
      <dgm:spPr/>
      <dgm:t>
        <a:bodyPr/>
        <a:lstStyle/>
        <a:p>
          <a:pPr rtl="1"/>
          <a:r>
            <a:rPr lang="ar-SA" dirty="0" smtClean="0"/>
            <a:t>اتصال بشبكة الإنترنت</a:t>
          </a:r>
          <a:endParaRPr lang="ar-SA" dirty="0"/>
        </a:p>
      </dgm:t>
    </dgm:pt>
    <dgm:pt modelId="{898C7048-C123-409F-A39A-88CC44C700BD}" type="parTrans" cxnId="{DC40A915-A58F-43C5-9265-B9FC5D16F71C}">
      <dgm:prSet/>
      <dgm:spPr/>
      <dgm:t>
        <a:bodyPr/>
        <a:lstStyle/>
        <a:p>
          <a:pPr rtl="1"/>
          <a:endParaRPr lang="ar-SA"/>
        </a:p>
      </dgm:t>
    </dgm:pt>
    <dgm:pt modelId="{B3F97D0A-21F2-4328-907C-FF3B3AB75A1E}" type="sibTrans" cxnId="{DC40A915-A58F-43C5-9265-B9FC5D16F71C}">
      <dgm:prSet/>
      <dgm:spPr/>
      <dgm:t>
        <a:bodyPr/>
        <a:lstStyle/>
        <a:p>
          <a:pPr rtl="1"/>
          <a:endParaRPr lang="ar-SA"/>
        </a:p>
      </dgm:t>
    </dgm:pt>
    <dgm:pt modelId="{91AD8510-C47C-4560-AC29-37FE19A1B53E}" type="pres">
      <dgm:prSet presAssocID="{99A5B927-BA6D-4404-B23B-D0E4B8DE6F47}" presName="Name0" presStyleCnt="0">
        <dgm:presLayoutVars>
          <dgm:dir/>
          <dgm:resizeHandles val="exact"/>
        </dgm:presLayoutVars>
      </dgm:prSet>
      <dgm:spPr/>
      <dgm:t>
        <a:bodyPr/>
        <a:lstStyle/>
        <a:p>
          <a:pPr rtl="1"/>
          <a:endParaRPr lang="ar-SA"/>
        </a:p>
      </dgm:t>
    </dgm:pt>
    <dgm:pt modelId="{841B0A8C-3178-4273-81DB-7F0B6E3DA1EF}" type="pres">
      <dgm:prSet presAssocID="{5851494C-357C-4A7C-9A58-66A5772BAFE1}" presName="Name5" presStyleLbl="vennNode1" presStyleIdx="0" presStyleCnt="3">
        <dgm:presLayoutVars>
          <dgm:bulletEnabled val="1"/>
        </dgm:presLayoutVars>
      </dgm:prSet>
      <dgm:spPr/>
      <dgm:t>
        <a:bodyPr/>
        <a:lstStyle/>
        <a:p>
          <a:pPr rtl="1"/>
          <a:endParaRPr lang="ar-SA"/>
        </a:p>
      </dgm:t>
    </dgm:pt>
    <dgm:pt modelId="{0143DD2B-B4A0-46A9-913B-2374C7CF34B8}" type="pres">
      <dgm:prSet presAssocID="{63928837-E535-438E-9911-7F159B31BE98}" presName="space" presStyleCnt="0"/>
      <dgm:spPr/>
    </dgm:pt>
    <dgm:pt modelId="{FC5E7A98-0F0D-49FA-9B76-57D49FEF3650}" type="pres">
      <dgm:prSet presAssocID="{4F3B32D9-56E8-457E-BBF5-62E0AA43C91B}" presName="Name5" presStyleLbl="vennNode1" presStyleIdx="1" presStyleCnt="3">
        <dgm:presLayoutVars>
          <dgm:bulletEnabled val="1"/>
        </dgm:presLayoutVars>
      </dgm:prSet>
      <dgm:spPr/>
      <dgm:t>
        <a:bodyPr/>
        <a:lstStyle/>
        <a:p>
          <a:pPr rtl="1"/>
          <a:endParaRPr lang="ar-SA"/>
        </a:p>
      </dgm:t>
    </dgm:pt>
    <dgm:pt modelId="{0E116836-2291-41B5-A25D-D45F15392B07}" type="pres">
      <dgm:prSet presAssocID="{47604D5B-A254-4932-9B62-3A75EE1AC4C4}" presName="space" presStyleCnt="0"/>
      <dgm:spPr/>
    </dgm:pt>
    <dgm:pt modelId="{3CC766CB-80B7-4FEA-9FAB-68C4CD19D7B2}" type="pres">
      <dgm:prSet presAssocID="{881C186E-77A8-4CD1-88A2-7C91F14B6F67}" presName="Name5" presStyleLbl="vennNode1" presStyleIdx="2" presStyleCnt="3">
        <dgm:presLayoutVars>
          <dgm:bulletEnabled val="1"/>
        </dgm:presLayoutVars>
      </dgm:prSet>
      <dgm:spPr/>
      <dgm:t>
        <a:bodyPr/>
        <a:lstStyle/>
        <a:p>
          <a:pPr rtl="1"/>
          <a:endParaRPr lang="ar-SA"/>
        </a:p>
      </dgm:t>
    </dgm:pt>
  </dgm:ptLst>
  <dgm:cxnLst>
    <dgm:cxn modelId="{DC40A915-A58F-43C5-9265-B9FC5D16F71C}" srcId="{99A5B927-BA6D-4404-B23B-D0E4B8DE6F47}" destId="{881C186E-77A8-4CD1-88A2-7C91F14B6F67}" srcOrd="2" destOrd="0" parTransId="{898C7048-C123-409F-A39A-88CC44C700BD}" sibTransId="{B3F97D0A-21F2-4328-907C-FF3B3AB75A1E}"/>
    <dgm:cxn modelId="{38246D96-8520-4BEF-8CE7-65DF3EA13E8D}" srcId="{99A5B927-BA6D-4404-B23B-D0E4B8DE6F47}" destId="{5851494C-357C-4A7C-9A58-66A5772BAFE1}" srcOrd="0" destOrd="0" parTransId="{452E9D86-8AE3-4307-A249-8571FE7E2BD6}" sibTransId="{63928837-E535-438E-9911-7F159B31BE98}"/>
    <dgm:cxn modelId="{EDEA7C98-A5E8-4BA4-B6AD-EF3B799DD89E}" type="presOf" srcId="{99A5B927-BA6D-4404-B23B-D0E4B8DE6F47}" destId="{91AD8510-C47C-4560-AC29-37FE19A1B53E}" srcOrd="0" destOrd="0" presId="urn:microsoft.com/office/officeart/2005/8/layout/venn3"/>
    <dgm:cxn modelId="{E3B99521-D1BB-45B6-B064-0C7068896645}" srcId="{99A5B927-BA6D-4404-B23B-D0E4B8DE6F47}" destId="{4F3B32D9-56E8-457E-BBF5-62E0AA43C91B}" srcOrd="1" destOrd="0" parTransId="{DFC3DF6A-C5B0-4BF3-9A01-B0B9ABEC8E00}" sibTransId="{47604D5B-A254-4932-9B62-3A75EE1AC4C4}"/>
    <dgm:cxn modelId="{276D0A47-D3CC-4327-861A-77782E1403EA}" type="presOf" srcId="{5851494C-357C-4A7C-9A58-66A5772BAFE1}" destId="{841B0A8C-3178-4273-81DB-7F0B6E3DA1EF}" srcOrd="0" destOrd="0" presId="urn:microsoft.com/office/officeart/2005/8/layout/venn3"/>
    <dgm:cxn modelId="{06A2F5DA-615B-4B16-9208-44B67FF71315}" type="presOf" srcId="{4F3B32D9-56E8-457E-BBF5-62E0AA43C91B}" destId="{FC5E7A98-0F0D-49FA-9B76-57D49FEF3650}" srcOrd="0" destOrd="0" presId="urn:microsoft.com/office/officeart/2005/8/layout/venn3"/>
    <dgm:cxn modelId="{8F89FAF9-D909-4656-9A9B-98C434F055F2}" type="presOf" srcId="{881C186E-77A8-4CD1-88A2-7C91F14B6F67}" destId="{3CC766CB-80B7-4FEA-9FAB-68C4CD19D7B2}" srcOrd="0" destOrd="0" presId="urn:microsoft.com/office/officeart/2005/8/layout/venn3"/>
    <dgm:cxn modelId="{CEDF02F2-9261-411B-842D-F511C0D4E886}" type="presParOf" srcId="{91AD8510-C47C-4560-AC29-37FE19A1B53E}" destId="{841B0A8C-3178-4273-81DB-7F0B6E3DA1EF}" srcOrd="0" destOrd="0" presId="urn:microsoft.com/office/officeart/2005/8/layout/venn3"/>
    <dgm:cxn modelId="{9FD662F2-3355-4FF2-B3AE-117395B65E40}" type="presParOf" srcId="{91AD8510-C47C-4560-AC29-37FE19A1B53E}" destId="{0143DD2B-B4A0-46A9-913B-2374C7CF34B8}" srcOrd="1" destOrd="0" presId="urn:microsoft.com/office/officeart/2005/8/layout/venn3"/>
    <dgm:cxn modelId="{5CC9D5A1-723C-4FCD-B019-EA48B16C37B9}" type="presParOf" srcId="{91AD8510-C47C-4560-AC29-37FE19A1B53E}" destId="{FC5E7A98-0F0D-49FA-9B76-57D49FEF3650}" srcOrd="2" destOrd="0" presId="urn:microsoft.com/office/officeart/2005/8/layout/venn3"/>
    <dgm:cxn modelId="{2A3CB967-1B75-43EF-84AC-B8C618EADADD}" type="presParOf" srcId="{91AD8510-C47C-4560-AC29-37FE19A1B53E}" destId="{0E116836-2291-41B5-A25D-D45F15392B07}" srcOrd="3" destOrd="0" presId="urn:microsoft.com/office/officeart/2005/8/layout/venn3"/>
    <dgm:cxn modelId="{A32F4933-6FF6-4AB1-874C-5366671A457B}" type="presParOf" srcId="{91AD8510-C47C-4560-AC29-37FE19A1B53E}" destId="{3CC766CB-80B7-4FEA-9FAB-68C4CD19D7B2}" srcOrd="4"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A5B927-BA6D-4404-B23B-D0E4B8DE6F47}" type="doc">
      <dgm:prSet loTypeId="urn:microsoft.com/office/officeart/2005/8/layout/venn3" loCatId="relationship" qsTypeId="urn:microsoft.com/office/officeart/2005/8/quickstyle/simple1" qsCatId="simple" csTypeId="urn:microsoft.com/office/officeart/2005/8/colors/colorful1#3" csCatId="colorful" phldr="1"/>
      <dgm:spPr/>
      <dgm:t>
        <a:bodyPr/>
        <a:lstStyle/>
        <a:p>
          <a:pPr rtl="1"/>
          <a:endParaRPr lang="ar-SA"/>
        </a:p>
      </dgm:t>
    </dgm:pt>
    <dgm:pt modelId="{5851494C-357C-4A7C-9A58-66A5772BAFE1}">
      <dgm:prSet phldrT="[نص]"/>
      <dgm:spPr/>
      <dgm:t>
        <a:bodyPr/>
        <a:lstStyle/>
        <a:p>
          <a:pPr rtl="1"/>
          <a:r>
            <a:rPr lang="ar-SA" b="1" dirty="0" smtClean="0"/>
            <a:t>قناة الاتصال</a:t>
          </a:r>
          <a:endParaRPr lang="ar-SA" b="1" dirty="0"/>
        </a:p>
      </dgm:t>
    </dgm:pt>
    <dgm:pt modelId="{452E9D86-8AE3-4307-A249-8571FE7E2BD6}" type="parTrans" cxnId="{38246D96-8520-4BEF-8CE7-65DF3EA13E8D}">
      <dgm:prSet/>
      <dgm:spPr/>
      <dgm:t>
        <a:bodyPr/>
        <a:lstStyle/>
        <a:p>
          <a:pPr rtl="1"/>
          <a:endParaRPr lang="ar-SA"/>
        </a:p>
      </dgm:t>
    </dgm:pt>
    <dgm:pt modelId="{63928837-E535-438E-9911-7F159B31BE98}" type="sibTrans" cxnId="{38246D96-8520-4BEF-8CE7-65DF3EA13E8D}">
      <dgm:prSet/>
      <dgm:spPr/>
      <dgm:t>
        <a:bodyPr/>
        <a:lstStyle/>
        <a:p>
          <a:pPr rtl="1"/>
          <a:endParaRPr lang="ar-SA"/>
        </a:p>
      </dgm:t>
    </dgm:pt>
    <dgm:pt modelId="{4F3B32D9-56E8-457E-BBF5-62E0AA43C91B}">
      <dgm:prSet phldrT="[نص]"/>
      <dgm:spPr/>
      <dgm:t>
        <a:bodyPr/>
        <a:lstStyle/>
        <a:p>
          <a:pPr rtl="1"/>
          <a:r>
            <a:rPr lang="ar-SA" b="1" dirty="0" smtClean="0"/>
            <a:t>المستقبل</a:t>
          </a:r>
          <a:endParaRPr lang="ar-SA" b="1" dirty="0"/>
        </a:p>
      </dgm:t>
    </dgm:pt>
    <dgm:pt modelId="{DFC3DF6A-C5B0-4BF3-9A01-B0B9ABEC8E00}" type="parTrans" cxnId="{E3B99521-D1BB-45B6-B064-0C7068896645}">
      <dgm:prSet/>
      <dgm:spPr/>
      <dgm:t>
        <a:bodyPr/>
        <a:lstStyle/>
        <a:p>
          <a:pPr rtl="1"/>
          <a:endParaRPr lang="ar-SA"/>
        </a:p>
      </dgm:t>
    </dgm:pt>
    <dgm:pt modelId="{47604D5B-A254-4932-9B62-3A75EE1AC4C4}" type="sibTrans" cxnId="{E3B99521-D1BB-45B6-B064-0C7068896645}">
      <dgm:prSet/>
      <dgm:spPr/>
      <dgm:t>
        <a:bodyPr/>
        <a:lstStyle/>
        <a:p>
          <a:pPr rtl="1"/>
          <a:endParaRPr lang="ar-SA"/>
        </a:p>
      </dgm:t>
    </dgm:pt>
    <dgm:pt modelId="{881C186E-77A8-4CD1-88A2-7C91F14B6F67}">
      <dgm:prSet phldrT="[نص]"/>
      <dgm:spPr/>
      <dgm:t>
        <a:bodyPr/>
        <a:lstStyle/>
        <a:p>
          <a:pPr rtl="1"/>
          <a:r>
            <a:rPr lang="ar-SA" b="1" dirty="0" smtClean="0"/>
            <a:t>المرسل</a:t>
          </a:r>
          <a:endParaRPr lang="ar-SA" b="1" dirty="0"/>
        </a:p>
      </dgm:t>
    </dgm:pt>
    <dgm:pt modelId="{898C7048-C123-409F-A39A-88CC44C700BD}" type="parTrans" cxnId="{DC40A915-A58F-43C5-9265-B9FC5D16F71C}">
      <dgm:prSet/>
      <dgm:spPr/>
      <dgm:t>
        <a:bodyPr/>
        <a:lstStyle/>
        <a:p>
          <a:pPr rtl="1"/>
          <a:endParaRPr lang="ar-SA"/>
        </a:p>
      </dgm:t>
    </dgm:pt>
    <dgm:pt modelId="{B3F97D0A-21F2-4328-907C-FF3B3AB75A1E}" type="sibTrans" cxnId="{DC40A915-A58F-43C5-9265-B9FC5D16F71C}">
      <dgm:prSet/>
      <dgm:spPr/>
      <dgm:t>
        <a:bodyPr/>
        <a:lstStyle/>
        <a:p>
          <a:pPr rtl="1"/>
          <a:endParaRPr lang="ar-SA"/>
        </a:p>
      </dgm:t>
    </dgm:pt>
    <dgm:pt modelId="{6D1879AC-A21D-4F43-8A9A-9210BB84A435}">
      <dgm:prSet/>
      <dgm:spPr/>
      <dgm:t>
        <a:bodyPr/>
        <a:lstStyle/>
        <a:p>
          <a:pPr rtl="1"/>
          <a:r>
            <a:rPr lang="ar-SA" b="1" dirty="0" smtClean="0"/>
            <a:t>الرسالة</a:t>
          </a:r>
          <a:endParaRPr lang="ar-SA" b="1" dirty="0"/>
        </a:p>
      </dgm:t>
    </dgm:pt>
    <dgm:pt modelId="{BDA02D2F-67A4-4003-AC79-BF9250C882EE}" type="parTrans" cxnId="{8B348508-601B-486A-97F6-597AD7F1FA0E}">
      <dgm:prSet/>
      <dgm:spPr/>
      <dgm:t>
        <a:bodyPr/>
        <a:lstStyle/>
        <a:p>
          <a:pPr rtl="1"/>
          <a:endParaRPr lang="ar-SA"/>
        </a:p>
      </dgm:t>
    </dgm:pt>
    <dgm:pt modelId="{C5E0D345-AEA1-4953-ACBC-48CDA500D600}" type="sibTrans" cxnId="{8B348508-601B-486A-97F6-597AD7F1FA0E}">
      <dgm:prSet/>
      <dgm:spPr/>
      <dgm:t>
        <a:bodyPr/>
        <a:lstStyle/>
        <a:p>
          <a:pPr rtl="1"/>
          <a:endParaRPr lang="ar-SA"/>
        </a:p>
      </dgm:t>
    </dgm:pt>
    <dgm:pt modelId="{91AD8510-C47C-4560-AC29-37FE19A1B53E}" type="pres">
      <dgm:prSet presAssocID="{99A5B927-BA6D-4404-B23B-D0E4B8DE6F47}" presName="Name0" presStyleCnt="0">
        <dgm:presLayoutVars>
          <dgm:dir/>
          <dgm:resizeHandles val="exact"/>
        </dgm:presLayoutVars>
      </dgm:prSet>
      <dgm:spPr/>
      <dgm:t>
        <a:bodyPr/>
        <a:lstStyle/>
        <a:p>
          <a:pPr rtl="1"/>
          <a:endParaRPr lang="ar-SA"/>
        </a:p>
      </dgm:t>
    </dgm:pt>
    <dgm:pt modelId="{841B0A8C-3178-4273-81DB-7F0B6E3DA1EF}" type="pres">
      <dgm:prSet presAssocID="{5851494C-357C-4A7C-9A58-66A5772BAFE1}" presName="Name5" presStyleLbl="vennNode1" presStyleIdx="0" presStyleCnt="4">
        <dgm:presLayoutVars>
          <dgm:bulletEnabled val="1"/>
        </dgm:presLayoutVars>
      </dgm:prSet>
      <dgm:spPr/>
      <dgm:t>
        <a:bodyPr/>
        <a:lstStyle/>
        <a:p>
          <a:pPr rtl="1"/>
          <a:endParaRPr lang="ar-SA"/>
        </a:p>
      </dgm:t>
    </dgm:pt>
    <dgm:pt modelId="{0143DD2B-B4A0-46A9-913B-2374C7CF34B8}" type="pres">
      <dgm:prSet presAssocID="{63928837-E535-438E-9911-7F159B31BE98}" presName="space" presStyleCnt="0"/>
      <dgm:spPr/>
    </dgm:pt>
    <dgm:pt modelId="{8CD479E0-0A65-4D29-829B-9285D1E6EC7C}" type="pres">
      <dgm:prSet presAssocID="{6D1879AC-A21D-4F43-8A9A-9210BB84A435}" presName="Name5" presStyleLbl="vennNode1" presStyleIdx="1" presStyleCnt="4">
        <dgm:presLayoutVars>
          <dgm:bulletEnabled val="1"/>
        </dgm:presLayoutVars>
      </dgm:prSet>
      <dgm:spPr/>
      <dgm:t>
        <a:bodyPr/>
        <a:lstStyle/>
        <a:p>
          <a:pPr rtl="1"/>
          <a:endParaRPr lang="ar-SA"/>
        </a:p>
      </dgm:t>
    </dgm:pt>
    <dgm:pt modelId="{0D85B6A7-45BB-4E50-AE4F-43FF1D294239}" type="pres">
      <dgm:prSet presAssocID="{C5E0D345-AEA1-4953-ACBC-48CDA500D600}" presName="space" presStyleCnt="0"/>
      <dgm:spPr/>
    </dgm:pt>
    <dgm:pt modelId="{FC5E7A98-0F0D-49FA-9B76-57D49FEF3650}" type="pres">
      <dgm:prSet presAssocID="{4F3B32D9-56E8-457E-BBF5-62E0AA43C91B}" presName="Name5" presStyleLbl="vennNode1" presStyleIdx="2" presStyleCnt="4">
        <dgm:presLayoutVars>
          <dgm:bulletEnabled val="1"/>
        </dgm:presLayoutVars>
      </dgm:prSet>
      <dgm:spPr/>
      <dgm:t>
        <a:bodyPr/>
        <a:lstStyle/>
        <a:p>
          <a:pPr rtl="1"/>
          <a:endParaRPr lang="ar-SA"/>
        </a:p>
      </dgm:t>
    </dgm:pt>
    <dgm:pt modelId="{0E116836-2291-41B5-A25D-D45F15392B07}" type="pres">
      <dgm:prSet presAssocID="{47604D5B-A254-4932-9B62-3A75EE1AC4C4}" presName="space" presStyleCnt="0"/>
      <dgm:spPr/>
    </dgm:pt>
    <dgm:pt modelId="{3CC766CB-80B7-4FEA-9FAB-68C4CD19D7B2}" type="pres">
      <dgm:prSet presAssocID="{881C186E-77A8-4CD1-88A2-7C91F14B6F67}" presName="Name5" presStyleLbl="vennNode1" presStyleIdx="3" presStyleCnt="4">
        <dgm:presLayoutVars>
          <dgm:bulletEnabled val="1"/>
        </dgm:presLayoutVars>
      </dgm:prSet>
      <dgm:spPr/>
      <dgm:t>
        <a:bodyPr/>
        <a:lstStyle/>
        <a:p>
          <a:pPr rtl="1"/>
          <a:endParaRPr lang="ar-SA"/>
        </a:p>
      </dgm:t>
    </dgm:pt>
  </dgm:ptLst>
  <dgm:cxnLst>
    <dgm:cxn modelId="{07519178-9218-4DED-87CC-C3C69E5E6F44}" type="presOf" srcId="{6D1879AC-A21D-4F43-8A9A-9210BB84A435}" destId="{8CD479E0-0A65-4D29-829B-9285D1E6EC7C}" srcOrd="0" destOrd="0" presId="urn:microsoft.com/office/officeart/2005/8/layout/venn3"/>
    <dgm:cxn modelId="{F96EE66C-637F-4831-A945-99CB15164188}" type="presOf" srcId="{99A5B927-BA6D-4404-B23B-D0E4B8DE6F47}" destId="{91AD8510-C47C-4560-AC29-37FE19A1B53E}" srcOrd="0" destOrd="0" presId="urn:microsoft.com/office/officeart/2005/8/layout/venn3"/>
    <dgm:cxn modelId="{7B5AFDF4-F269-4151-9311-5B09157FD14D}" type="presOf" srcId="{4F3B32D9-56E8-457E-BBF5-62E0AA43C91B}" destId="{FC5E7A98-0F0D-49FA-9B76-57D49FEF3650}" srcOrd="0" destOrd="0" presId="urn:microsoft.com/office/officeart/2005/8/layout/venn3"/>
    <dgm:cxn modelId="{8B348508-601B-486A-97F6-597AD7F1FA0E}" srcId="{99A5B927-BA6D-4404-B23B-D0E4B8DE6F47}" destId="{6D1879AC-A21D-4F43-8A9A-9210BB84A435}" srcOrd="1" destOrd="0" parTransId="{BDA02D2F-67A4-4003-AC79-BF9250C882EE}" sibTransId="{C5E0D345-AEA1-4953-ACBC-48CDA500D600}"/>
    <dgm:cxn modelId="{DC40A915-A58F-43C5-9265-B9FC5D16F71C}" srcId="{99A5B927-BA6D-4404-B23B-D0E4B8DE6F47}" destId="{881C186E-77A8-4CD1-88A2-7C91F14B6F67}" srcOrd="3" destOrd="0" parTransId="{898C7048-C123-409F-A39A-88CC44C700BD}" sibTransId="{B3F97D0A-21F2-4328-907C-FF3B3AB75A1E}"/>
    <dgm:cxn modelId="{38246D96-8520-4BEF-8CE7-65DF3EA13E8D}" srcId="{99A5B927-BA6D-4404-B23B-D0E4B8DE6F47}" destId="{5851494C-357C-4A7C-9A58-66A5772BAFE1}" srcOrd="0" destOrd="0" parTransId="{452E9D86-8AE3-4307-A249-8571FE7E2BD6}" sibTransId="{63928837-E535-438E-9911-7F159B31BE98}"/>
    <dgm:cxn modelId="{DCF5DF50-02A1-449F-84D0-69F5AC0E953E}" type="presOf" srcId="{881C186E-77A8-4CD1-88A2-7C91F14B6F67}" destId="{3CC766CB-80B7-4FEA-9FAB-68C4CD19D7B2}" srcOrd="0" destOrd="0" presId="urn:microsoft.com/office/officeart/2005/8/layout/venn3"/>
    <dgm:cxn modelId="{E3B99521-D1BB-45B6-B064-0C7068896645}" srcId="{99A5B927-BA6D-4404-B23B-D0E4B8DE6F47}" destId="{4F3B32D9-56E8-457E-BBF5-62E0AA43C91B}" srcOrd="2" destOrd="0" parTransId="{DFC3DF6A-C5B0-4BF3-9A01-B0B9ABEC8E00}" sibTransId="{47604D5B-A254-4932-9B62-3A75EE1AC4C4}"/>
    <dgm:cxn modelId="{A516571B-4329-4F1C-8894-98C1E6FB1B06}" type="presOf" srcId="{5851494C-357C-4A7C-9A58-66A5772BAFE1}" destId="{841B0A8C-3178-4273-81DB-7F0B6E3DA1EF}" srcOrd="0" destOrd="0" presId="urn:microsoft.com/office/officeart/2005/8/layout/venn3"/>
    <dgm:cxn modelId="{B627273A-D42C-48EC-AAF6-9645DF5576B7}" type="presParOf" srcId="{91AD8510-C47C-4560-AC29-37FE19A1B53E}" destId="{841B0A8C-3178-4273-81DB-7F0B6E3DA1EF}" srcOrd="0" destOrd="0" presId="urn:microsoft.com/office/officeart/2005/8/layout/venn3"/>
    <dgm:cxn modelId="{8236AC43-3777-4EFB-8F42-1CB1C0DE34E5}" type="presParOf" srcId="{91AD8510-C47C-4560-AC29-37FE19A1B53E}" destId="{0143DD2B-B4A0-46A9-913B-2374C7CF34B8}" srcOrd="1" destOrd="0" presId="urn:microsoft.com/office/officeart/2005/8/layout/venn3"/>
    <dgm:cxn modelId="{8258882C-FDE2-49E4-978C-B3CE3511C356}" type="presParOf" srcId="{91AD8510-C47C-4560-AC29-37FE19A1B53E}" destId="{8CD479E0-0A65-4D29-829B-9285D1E6EC7C}" srcOrd="2" destOrd="0" presId="urn:microsoft.com/office/officeart/2005/8/layout/venn3"/>
    <dgm:cxn modelId="{EF674BFE-0ED1-4CE9-B3EF-E16B4A0E37D1}" type="presParOf" srcId="{91AD8510-C47C-4560-AC29-37FE19A1B53E}" destId="{0D85B6A7-45BB-4E50-AE4F-43FF1D294239}" srcOrd="3" destOrd="0" presId="urn:microsoft.com/office/officeart/2005/8/layout/venn3"/>
    <dgm:cxn modelId="{3FE24EDF-8D53-42A6-8C73-A264D130D096}" type="presParOf" srcId="{91AD8510-C47C-4560-AC29-37FE19A1B53E}" destId="{FC5E7A98-0F0D-49FA-9B76-57D49FEF3650}" srcOrd="4" destOrd="0" presId="urn:microsoft.com/office/officeart/2005/8/layout/venn3"/>
    <dgm:cxn modelId="{43FA09BF-6AC2-46EA-8B54-C8B3B4DC262B}" type="presParOf" srcId="{91AD8510-C47C-4560-AC29-37FE19A1B53E}" destId="{0E116836-2291-41B5-A25D-D45F15392B07}" srcOrd="5" destOrd="0" presId="urn:microsoft.com/office/officeart/2005/8/layout/venn3"/>
    <dgm:cxn modelId="{BC617BAB-F531-461D-AAA2-2EEC0E830CEC}" type="presParOf" srcId="{91AD8510-C47C-4560-AC29-37FE19A1B53E}" destId="{3CC766CB-80B7-4FEA-9FAB-68C4CD19D7B2}" srcOrd="6"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A5B927-BA6D-4404-B23B-D0E4B8DE6F47}" type="doc">
      <dgm:prSet loTypeId="urn:microsoft.com/office/officeart/2009/layout/ReverseList" loCatId="relationship" qsTypeId="urn:microsoft.com/office/officeart/2005/8/quickstyle/simple1" qsCatId="simple" csTypeId="urn:microsoft.com/office/officeart/2005/8/colors/colorful1#4" csCatId="colorful" phldr="1"/>
      <dgm:spPr/>
      <dgm:t>
        <a:bodyPr/>
        <a:lstStyle/>
        <a:p>
          <a:pPr rtl="1"/>
          <a:endParaRPr lang="ar-SA"/>
        </a:p>
      </dgm:t>
    </dgm:pt>
    <dgm:pt modelId="{4F3B32D9-56E8-457E-BBF5-62E0AA43C91B}">
      <dgm:prSet phldrT="[نص]"/>
      <dgm:spPr/>
      <dgm:t>
        <a:bodyPr/>
        <a:lstStyle/>
        <a:p>
          <a:pPr rtl="1"/>
          <a:r>
            <a:rPr lang="ar-SA" b="1" dirty="0" smtClean="0"/>
            <a:t>التعلم السحابي الكامل</a:t>
          </a:r>
          <a:endParaRPr lang="ar-SA" b="1" dirty="0"/>
        </a:p>
      </dgm:t>
    </dgm:pt>
    <dgm:pt modelId="{DFC3DF6A-C5B0-4BF3-9A01-B0B9ABEC8E00}" type="parTrans" cxnId="{E3B99521-D1BB-45B6-B064-0C7068896645}">
      <dgm:prSet/>
      <dgm:spPr/>
      <dgm:t>
        <a:bodyPr/>
        <a:lstStyle/>
        <a:p>
          <a:pPr rtl="1"/>
          <a:endParaRPr lang="ar-SA"/>
        </a:p>
      </dgm:t>
    </dgm:pt>
    <dgm:pt modelId="{47604D5B-A254-4932-9B62-3A75EE1AC4C4}" type="sibTrans" cxnId="{E3B99521-D1BB-45B6-B064-0C7068896645}">
      <dgm:prSet/>
      <dgm:spPr/>
      <dgm:t>
        <a:bodyPr/>
        <a:lstStyle/>
        <a:p>
          <a:pPr rtl="1"/>
          <a:endParaRPr lang="ar-SA"/>
        </a:p>
      </dgm:t>
    </dgm:pt>
    <dgm:pt modelId="{881C186E-77A8-4CD1-88A2-7C91F14B6F67}">
      <dgm:prSet phldrT="[نص]"/>
      <dgm:spPr/>
      <dgm:t>
        <a:bodyPr/>
        <a:lstStyle/>
        <a:p>
          <a:pPr rtl="1"/>
          <a:r>
            <a:rPr lang="ar-SA" b="1" dirty="0" smtClean="0"/>
            <a:t>التعلم السحابي المختلط</a:t>
          </a:r>
          <a:endParaRPr lang="ar-SA" b="1" dirty="0"/>
        </a:p>
      </dgm:t>
    </dgm:pt>
    <dgm:pt modelId="{898C7048-C123-409F-A39A-88CC44C700BD}" type="parTrans" cxnId="{DC40A915-A58F-43C5-9265-B9FC5D16F71C}">
      <dgm:prSet/>
      <dgm:spPr/>
      <dgm:t>
        <a:bodyPr/>
        <a:lstStyle/>
        <a:p>
          <a:pPr rtl="1"/>
          <a:endParaRPr lang="ar-SA"/>
        </a:p>
      </dgm:t>
    </dgm:pt>
    <dgm:pt modelId="{B3F97D0A-21F2-4328-907C-FF3B3AB75A1E}" type="sibTrans" cxnId="{DC40A915-A58F-43C5-9265-B9FC5D16F71C}">
      <dgm:prSet/>
      <dgm:spPr/>
      <dgm:t>
        <a:bodyPr/>
        <a:lstStyle/>
        <a:p>
          <a:pPr rtl="1"/>
          <a:endParaRPr lang="ar-SA"/>
        </a:p>
      </dgm:t>
    </dgm:pt>
    <dgm:pt modelId="{1F7344D6-10B4-44B8-A989-544F3B7D36E8}" type="pres">
      <dgm:prSet presAssocID="{99A5B927-BA6D-4404-B23B-D0E4B8DE6F47}" presName="Name0" presStyleCnt="0">
        <dgm:presLayoutVars>
          <dgm:chMax val="2"/>
          <dgm:chPref val="2"/>
          <dgm:animLvl val="lvl"/>
        </dgm:presLayoutVars>
      </dgm:prSet>
      <dgm:spPr/>
      <dgm:t>
        <a:bodyPr/>
        <a:lstStyle/>
        <a:p>
          <a:pPr rtl="1"/>
          <a:endParaRPr lang="ar-SA"/>
        </a:p>
      </dgm:t>
    </dgm:pt>
    <dgm:pt modelId="{2F2F0C9B-1138-41A1-AC3B-043CEDAAD807}" type="pres">
      <dgm:prSet presAssocID="{99A5B927-BA6D-4404-B23B-D0E4B8DE6F47}" presName="LeftText" presStyleLbl="revTx" presStyleIdx="0" presStyleCnt="0">
        <dgm:presLayoutVars>
          <dgm:bulletEnabled val="1"/>
        </dgm:presLayoutVars>
      </dgm:prSet>
      <dgm:spPr/>
      <dgm:t>
        <a:bodyPr/>
        <a:lstStyle/>
        <a:p>
          <a:pPr rtl="1"/>
          <a:endParaRPr lang="ar-SA"/>
        </a:p>
      </dgm:t>
    </dgm:pt>
    <dgm:pt modelId="{864A57F3-CFCE-4257-BF9F-808C8B98CF1E}" type="pres">
      <dgm:prSet presAssocID="{99A5B927-BA6D-4404-B23B-D0E4B8DE6F47}" presName="LeftNode" presStyleLbl="bgImgPlace1" presStyleIdx="0" presStyleCnt="2">
        <dgm:presLayoutVars>
          <dgm:chMax val="2"/>
          <dgm:chPref val="2"/>
        </dgm:presLayoutVars>
      </dgm:prSet>
      <dgm:spPr/>
      <dgm:t>
        <a:bodyPr/>
        <a:lstStyle/>
        <a:p>
          <a:pPr rtl="1"/>
          <a:endParaRPr lang="ar-SA"/>
        </a:p>
      </dgm:t>
    </dgm:pt>
    <dgm:pt modelId="{4F235A09-9583-41E9-BB24-1231435FA54C}" type="pres">
      <dgm:prSet presAssocID="{99A5B927-BA6D-4404-B23B-D0E4B8DE6F47}" presName="RightText" presStyleLbl="revTx" presStyleIdx="0" presStyleCnt="0">
        <dgm:presLayoutVars>
          <dgm:bulletEnabled val="1"/>
        </dgm:presLayoutVars>
      </dgm:prSet>
      <dgm:spPr/>
      <dgm:t>
        <a:bodyPr/>
        <a:lstStyle/>
        <a:p>
          <a:pPr rtl="1"/>
          <a:endParaRPr lang="ar-SA"/>
        </a:p>
      </dgm:t>
    </dgm:pt>
    <dgm:pt modelId="{B77C2EC9-5BA5-4038-9AC7-25929070EB0B}" type="pres">
      <dgm:prSet presAssocID="{99A5B927-BA6D-4404-B23B-D0E4B8DE6F47}" presName="RightNode" presStyleLbl="bgImgPlace1" presStyleIdx="1" presStyleCnt="2">
        <dgm:presLayoutVars>
          <dgm:chMax val="0"/>
          <dgm:chPref val="0"/>
        </dgm:presLayoutVars>
      </dgm:prSet>
      <dgm:spPr/>
      <dgm:t>
        <a:bodyPr/>
        <a:lstStyle/>
        <a:p>
          <a:pPr rtl="1"/>
          <a:endParaRPr lang="ar-SA"/>
        </a:p>
      </dgm:t>
    </dgm:pt>
    <dgm:pt modelId="{9F7A529A-AE34-44F7-907D-9C281B47781C}" type="pres">
      <dgm:prSet presAssocID="{99A5B927-BA6D-4404-B23B-D0E4B8DE6F47}" presName="TopArrow" presStyleLbl="node1" presStyleIdx="0" presStyleCnt="2"/>
      <dgm:spPr/>
    </dgm:pt>
    <dgm:pt modelId="{ECA6679C-23AD-4486-A8CB-C43B16DBD92B}" type="pres">
      <dgm:prSet presAssocID="{99A5B927-BA6D-4404-B23B-D0E4B8DE6F47}" presName="BottomArrow" presStyleLbl="node1" presStyleIdx="1" presStyleCnt="2"/>
      <dgm:spPr/>
    </dgm:pt>
  </dgm:ptLst>
  <dgm:cxnLst>
    <dgm:cxn modelId="{BF26A8A3-5BC1-4E39-81BB-E5EDF3632449}" type="presOf" srcId="{99A5B927-BA6D-4404-B23B-D0E4B8DE6F47}" destId="{1F7344D6-10B4-44B8-A989-544F3B7D36E8}" srcOrd="0" destOrd="0" presId="urn:microsoft.com/office/officeart/2009/layout/ReverseList"/>
    <dgm:cxn modelId="{DC40A915-A58F-43C5-9265-B9FC5D16F71C}" srcId="{99A5B927-BA6D-4404-B23B-D0E4B8DE6F47}" destId="{881C186E-77A8-4CD1-88A2-7C91F14B6F67}" srcOrd="1" destOrd="0" parTransId="{898C7048-C123-409F-A39A-88CC44C700BD}" sibTransId="{B3F97D0A-21F2-4328-907C-FF3B3AB75A1E}"/>
    <dgm:cxn modelId="{A38980C8-DA40-421A-9ECE-5D69F4D20D78}" type="presOf" srcId="{4F3B32D9-56E8-457E-BBF5-62E0AA43C91B}" destId="{2F2F0C9B-1138-41A1-AC3B-043CEDAAD807}" srcOrd="0" destOrd="0" presId="urn:microsoft.com/office/officeart/2009/layout/ReverseList"/>
    <dgm:cxn modelId="{0EF570E0-C9F0-4F26-9BE4-40595DCEE625}" type="presOf" srcId="{881C186E-77A8-4CD1-88A2-7C91F14B6F67}" destId="{4F235A09-9583-41E9-BB24-1231435FA54C}" srcOrd="0" destOrd="0" presId="urn:microsoft.com/office/officeart/2009/layout/ReverseList"/>
    <dgm:cxn modelId="{630AFE38-4E84-4319-9FC7-48BB17F827A1}" type="presOf" srcId="{4F3B32D9-56E8-457E-BBF5-62E0AA43C91B}" destId="{864A57F3-CFCE-4257-BF9F-808C8B98CF1E}" srcOrd="1" destOrd="0" presId="urn:microsoft.com/office/officeart/2009/layout/ReverseList"/>
    <dgm:cxn modelId="{E3B99521-D1BB-45B6-B064-0C7068896645}" srcId="{99A5B927-BA6D-4404-B23B-D0E4B8DE6F47}" destId="{4F3B32D9-56E8-457E-BBF5-62E0AA43C91B}" srcOrd="0" destOrd="0" parTransId="{DFC3DF6A-C5B0-4BF3-9A01-B0B9ABEC8E00}" sibTransId="{47604D5B-A254-4932-9B62-3A75EE1AC4C4}"/>
    <dgm:cxn modelId="{93C76BEF-9E5F-42A6-A344-4080396EDE8D}" type="presOf" srcId="{881C186E-77A8-4CD1-88A2-7C91F14B6F67}" destId="{B77C2EC9-5BA5-4038-9AC7-25929070EB0B}" srcOrd="1" destOrd="0" presId="urn:microsoft.com/office/officeart/2009/layout/ReverseList"/>
    <dgm:cxn modelId="{AD224DA2-95A4-4074-AA25-81370F4AB7F6}" type="presParOf" srcId="{1F7344D6-10B4-44B8-A989-544F3B7D36E8}" destId="{2F2F0C9B-1138-41A1-AC3B-043CEDAAD807}" srcOrd="0" destOrd="0" presId="urn:microsoft.com/office/officeart/2009/layout/ReverseList"/>
    <dgm:cxn modelId="{051D2881-9D8B-4531-87F4-DF8013EA10CF}" type="presParOf" srcId="{1F7344D6-10B4-44B8-A989-544F3B7D36E8}" destId="{864A57F3-CFCE-4257-BF9F-808C8B98CF1E}" srcOrd="1" destOrd="0" presId="urn:microsoft.com/office/officeart/2009/layout/ReverseList"/>
    <dgm:cxn modelId="{C22539AE-58EE-4929-9F62-231B1C15A550}" type="presParOf" srcId="{1F7344D6-10B4-44B8-A989-544F3B7D36E8}" destId="{4F235A09-9583-41E9-BB24-1231435FA54C}" srcOrd="2" destOrd="0" presId="urn:microsoft.com/office/officeart/2009/layout/ReverseList"/>
    <dgm:cxn modelId="{13F934A7-F696-478C-970B-B872EDC20C0A}" type="presParOf" srcId="{1F7344D6-10B4-44B8-A989-544F3B7D36E8}" destId="{B77C2EC9-5BA5-4038-9AC7-25929070EB0B}" srcOrd="3" destOrd="0" presId="urn:microsoft.com/office/officeart/2009/layout/ReverseList"/>
    <dgm:cxn modelId="{646A48A0-9CA7-42C1-879F-4EDE1E77F23C}" type="presParOf" srcId="{1F7344D6-10B4-44B8-A989-544F3B7D36E8}" destId="{9F7A529A-AE34-44F7-907D-9C281B47781C}" srcOrd="4" destOrd="0" presId="urn:microsoft.com/office/officeart/2009/layout/ReverseList"/>
    <dgm:cxn modelId="{76E6D3F0-4211-4A77-83BD-AE5A5FA7900D}" type="presParOf" srcId="{1F7344D6-10B4-44B8-A989-544F3B7D36E8}" destId="{ECA6679C-23AD-4486-A8CB-C43B16DBD92B}" srcOrd="5" destOrd="0" presId="urn:microsoft.com/office/officeart/2009/layout/Reverse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F82A18-5B9C-4979-82DE-238786DCD89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pPr rtl="1"/>
          <a:endParaRPr lang="ar-SA"/>
        </a:p>
      </dgm:t>
    </dgm:pt>
    <dgm:pt modelId="{896CE869-A612-405B-88A1-012F5FCC91E5}">
      <dgm:prSet phldrT="[نص]" phldr="1"/>
      <dgm:spPr>
        <a:blipFill rotWithShape="0">
          <a:blip xmlns:r="http://schemas.openxmlformats.org/officeDocument/2006/relationships" r:embed="rId1"/>
          <a:stretch>
            <a:fillRect/>
          </a:stretch>
        </a:blipFill>
      </dgm:spPr>
      <dgm:t>
        <a:bodyPr/>
        <a:lstStyle/>
        <a:p>
          <a:pPr rtl="1"/>
          <a:endParaRPr lang="ar-SA" dirty="0"/>
        </a:p>
      </dgm:t>
    </dgm:pt>
    <dgm:pt modelId="{F0DE8CE5-DBC3-49E3-B92F-8DAC816C92EF}" type="parTrans" cxnId="{42CE47DE-B5C4-4B9B-8786-0569F9C1D83E}">
      <dgm:prSet/>
      <dgm:spPr/>
      <dgm:t>
        <a:bodyPr/>
        <a:lstStyle/>
        <a:p>
          <a:pPr rtl="1"/>
          <a:endParaRPr lang="ar-SA"/>
        </a:p>
      </dgm:t>
    </dgm:pt>
    <dgm:pt modelId="{F94F8614-53E2-4C43-A45A-FBF71AE9984C}" type="sibTrans" cxnId="{42CE47DE-B5C4-4B9B-8786-0569F9C1D83E}">
      <dgm:prSet/>
      <dgm:spPr/>
      <dgm:t>
        <a:bodyPr/>
        <a:lstStyle/>
        <a:p>
          <a:pPr rtl="1"/>
          <a:endParaRPr lang="ar-SA"/>
        </a:p>
      </dgm:t>
    </dgm:pt>
    <dgm:pt modelId="{EBBDB032-8C31-4714-983E-6E83D2F8CAF9}">
      <dgm:prSet phldrT="[نص]" phldr="1"/>
      <dgm:spPr>
        <a:blipFill rotWithShape="0">
          <a:blip xmlns:r="http://schemas.openxmlformats.org/officeDocument/2006/relationships" r:embed="rId2"/>
          <a:stretch>
            <a:fillRect/>
          </a:stretch>
        </a:blipFill>
      </dgm:spPr>
      <dgm:t>
        <a:bodyPr/>
        <a:lstStyle/>
        <a:p>
          <a:pPr rtl="1"/>
          <a:endParaRPr lang="ar-SA" dirty="0"/>
        </a:p>
      </dgm:t>
    </dgm:pt>
    <dgm:pt modelId="{EF037337-2041-46D5-8B7D-199B801E062C}" type="parTrans" cxnId="{BBD809FE-4654-42D0-A78E-008969A04AF7}">
      <dgm:prSet/>
      <dgm:spPr/>
      <dgm:t>
        <a:bodyPr/>
        <a:lstStyle/>
        <a:p>
          <a:pPr rtl="1"/>
          <a:endParaRPr lang="ar-SA"/>
        </a:p>
      </dgm:t>
    </dgm:pt>
    <dgm:pt modelId="{EEA4FFA4-04EF-4F44-AC6B-4497FE83578E}" type="sibTrans" cxnId="{BBD809FE-4654-42D0-A78E-008969A04AF7}">
      <dgm:prSet/>
      <dgm:spPr/>
      <dgm:t>
        <a:bodyPr/>
        <a:lstStyle/>
        <a:p>
          <a:pPr rtl="1"/>
          <a:endParaRPr lang="ar-SA"/>
        </a:p>
      </dgm:t>
    </dgm:pt>
    <dgm:pt modelId="{9534F0A7-B9BF-4664-8BFC-C903A0F41CBD}">
      <dgm:prSet phldrT="[نص]"/>
      <dgm:spPr/>
      <dgm:t>
        <a:bodyPr/>
        <a:lstStyle/>
        <a:p>
          <a:pPr rtl="1"/>
          <a:r>
            <a:rPr lang="ar-SA" dirty="0" smtClean="0"/>
            <a:t>نختار جديد~ ثم المزيد~ ثم نماذج</a:t>
          </a:r>
          <a:endParaRPr lang="ar-SA" dirty="0"/>
        </a:p>
      </dgm:t>
    </dgm:pt>
    <dgm:pt modelId="{ABF2A0F8-ADFA-46FA-8BFE-2BC2AC19AC96}" type="sibTrans" cxnId="{22116286-9F8D-4C13-815E-C5BC67316D78}">
      <dgm:prSet/>
      <dgm:spPr/>
      <dgm:t>
        <a:bodyPr/>
        <a:lstStyle/>
        <a:p>
          <a:pPr rtl="1"/>
          <a:endParaRPr lang="ar-SA"/>
        </a:p>
      </dgm:t>
    </dgm:pt>
    <dgm:pt modelId="{F0E8DFF4-2B30-4D71-88D2-6E46A5FC8A6B}" type="parTrans" cxnId="{22116286-9F8D-4C13-815E-C5BC67316D78}">
      <dgm:prSet/>
      <dgm:spPr/>
      <dgm:t>
        <a:bodyPr/>
        <a:lstStyle/>
        <a:p>
          <a:pPr rtl="1"/>
          <a:endParaRPr lang="ar-SA"/>
        </a:p>
      </dgm:t>
    </dgm:pt>
    <dgm:pt modelId="{A8A4C0BC-77FC-4133-B4F8-ED696A6FF5DA}">
      <dgm:prSet/>
      <dgm:spPr/>
      <dgm:t>
        <a:bodyPr/>
        <a:lstStyle/>
        <a:p>
          <a:pPr rtl="1"/>
          <a:r>
            <a:rPr lang="ar-SA" dirty="0" smtClean="0"/>
            <a:t>نقوم بتسجيل الدخول في الـ </a:t>
          </a:r>
          <a:r>
            <a:rPr lang="en-US" dirty="0" err="1" smtClean="0"/>
            <a:t>gmail</a:t>
          </a:r>
          <a:endParaRPr lang="ar-SA" dirty="0"/>
        </a:p>
      </dgm:t>
    </dgm:pt>
    <dgm:pt modelId="{8CFBA2DC-E09B-41CF-82E2-B99939D76DBD}" type="parTrans" cxnId="{5D08D25F-56CC-42ED-A05F-B65EE5179306}">
      <dgm:prSet/>
      <dgm:spPr/>
      <dgm:t>
        <a:bodyPr/>
        <a:lstStyle/>
        <a:p>
          <a:pPr rtl="1"/>
          <a:endParaRPr lang="ar-SA"/>
        </a:p>
      </dgm:t>
    </dgm:pt>
    <dgm:pt modelId="{A121E7E1-5D77-45EB-9196-1EC40416F098}" type="sibTrans" cxnId="{5D08D25F-56CC-42ED-A05F-B65EE5179306}">
      <dgm:prSet/>
      <dgm:spPr/>
      <dgm:t>
        <a:bodyPr/>
        <a:lstStyle/>
        <a:p>
          <a:pPr rtl="1"/>
          <a:endParaRPr lang="ar-SA"/>
        </a:p>
      </dgm:t>
    </dgm:pt>
    <dgm:pt modelId="{607A8680-0E3B-41A5-A28C-EE4CDE76616E}" type="pres">
      <dgm:prSet presAssocID="{A4F82A18-5B9C-4979-82DE-238786DCD891}" presName="Name0" presStyleCnt="0">
        <dgm:presLayoutVars>
          <dgm:chMax val="7"/>
          <dgm:chPref val="7"/>
          <dgm:dir/>
        </dgm:presLayoutVars>
      </dgm:prSet>
      <dgm:spPr/>
      <dgm:t>
        <a:bodyPr/>
        <a:lstStyle/>
        <a:p>
          <a:pPr rtl="1"/>
          <a:endParaRPr lang="ar-SA"/>
        </a:p>
      </dgm:t>
    </dgm:pt>
    <dgm:pt modelId="{0556BE54-B850-4D90-860F-2C4F9E9A9327}" type="pres">
      <dgm:prSet presAssocID="{A4F82A18-5B9C-4979-82DE-238786DCD891}" presName="Name1" presStyleCnt="0"/>
      <dgm:spPr/>
    </dgm:pt>
    <dgm:pt modelId="{5871A2E6-1E64-41AE-B9E7-F8581BD78FD6}" type="pres">
      <dgm:prSet presAssocID="{A4F82A18-5B9C-4979-82DE-238786DCD891}" presName="cycle" presStyleCnt="0"/>
      <dgm:spPr/>
    </dgm:pt>
    <dgm:pt modelId="{1165B54F-0360-4FA6-A315-35B522168FD1}" type="pres">
      <dgm:prSet presAssocID="{A4F82A18-5B9C-4979-82DE-238786DCD891}" presName="srcNode" presStyleLbl="node1" presStyleIdx="0" presStyleCnt="4"/>
      <dgm:spPr/>
    </dgm:pt>
    <dgm:pt modelId="{37D2333E-A0C9-4CB3-97E1-C4E61D9E6C2B}" type="pres">
      <dgm:prSet presAssocID="{A4F82A18-5B9C-4979-82DE-238786DCD891}" presName="conn" presStyleLbl="parChTrans1D2" presStyleIdx="0" presStyleCnt="1"/>
      <dgm:spPr/>
      <dgm:t>
        <a:bodyPr/>
        <a:lstStyle/>
        <a:p>
          <a:pPr rtl="1"/>
          <a:endParaRPr lang="ar-SA"/>
        </a:p>
      </dgm:t>
    </dgm:pt>
    <dgm:pt modelId="{286BE279-0DAB-4126-B5CB-5C3084D06787}" type="pres">
      <dgm:prSet presAssocID="{A4F82A18-5B9C-4979-82DE-238786DCD891}" presName="extraNode" presStyleLbl="node1" presStyleIdx="0" presStyleCnt="4"/>
      <dgm:spPr/>
    </dgm:pt>
    <dgm:pt modelId="{FD5B3104-2378-499F-9B54-46B48FCF97AC}" type="pres">
      <dgm:prSet presAssocID="{A4F82A18-5B9C-4979-82DE-238786DCD891}" presName="dstNode" presStyleLbl="node1" presStyleIdx="0" presStyleCnt="4"/>
      <dgm:spPr/>
    </dgm:pt>
    <dgm:pt modelId="{F43AC35E-5E22-48C8-B503-F958908B977C}" type="pres">
      <dgm:prSet presAssocID="{A8A4C0BC-77FC-4133-B4F8-ED696A6FF5DA}" presName="text_1" presStyleLbl="node1" presStyleIdx="0" presStyleCnt="4">
        <dgm:presLayoutVars>
          <dgm:bulletEnabled val="1"/>
        </dgm:presLayoutVars>
      </dgm:prSet>
      <dgm:spPr/>
      <dgm:t>
        <a:bodyPr/>
        <a:lstStyle/>
        <a:p>
          <a:pPr rtl="1"/>
          <a:endParaRPr lang="ar-SA"/>
        </a:p>
      </dgm:t>
    </dgm:pt>
    <dgm:pt modelId="{D5C4AC74-2DCC-403F-AE6F-E8DEDAC16D3F}" type="pres">
      <dgm:prSet presAssocID="{A8A4C0BC-77FC-4133-B4F8-ED696A6FF5DA}" presName="accent_1" presStyleCnt="0"/>
      <dgm:spPr/>
    </dgm:pt>
    <dgm:pt modelId="{E112A051-C5F7-4869-AD17-118E0FAB8CCC}" type="pres">
      <dgm:prSet presAssocID="{A8A4C0BC-77FC-4133-B4F8-ED696A6FF5DA}" presName="accentRepeatNode" presStyleLbl="solidFgAcc1" presStyleIdx="0" presStyleCnt="4"/>
      <dgm:spPr>
        <a:prstGeom prst="stripedRightArrow">
          <a:avLst/>
        </a:prstGeom>
      </dgm:spPr>
    </dgm:pt>
    <dgm:pt modelId="{FA55BFE9-933B-4218-816A-74564F60642A}" type="pres">
      <dgm:prSet presAssocID="{896CE869-A612-405B-88A1-012F5FCC91E5}" presName="text_2" presStyleLbl="node1" presStyleIdx="1" presStyleCnt="4" custScaleY="134360">
        <dgm:presLayoutVars>
          <dgm:bulletEnabled val="1"/>
        </dgm:presLayoutVars>
      </dgm:prSet>
      <dgm:spPr/>
      <dgm:t>
        <a:bodyPr/>
        <a:lstStyle/>
        <a:p>
          <a:pPr rtl="1"/>
          <a:endParaRPr lang="ar-SA"/>
        </a:p>
      </dgm:t>
    </dgm:pt>
    <dgm:pt modelId="{4E8A405F-C4A0-4DF9-9454-6ED710D0D34F}" type="pres">
      <dgm:prSet presAssocID="{896CE869-A612-405B-88A1-012F5FCC91E5}" presName="accent_2" presStyleCnt="0"/>
      <dgm:spPr/>
    </dgm:pt>
    <dgm:pt modelId="{DCCBDB3B-580A-4027-A7BB-6F3545FEF703}" type="pres">
      <dgm:prSet presAssocID="{896CE869-A612-405B-88A1-012F5FCC91E5}" presName="accentRepeatNode" presStyleLbl="solidFgAcc1" presStyleIdx="1" presStyleCnt="4"/>
      <dgm:spPr>
        <a:prstGeom prst="stripedRightArrow">
          <a:avLst/>
        </a:prstGeom>
      </dgm:spPr>
    </dgm:pt>
    <dgm:pt modelId="{4CF62611-83B0-4F22-915A-4010A382EDA5}" type="pres">
      <dgm:prSet presAssocID="{EBBDB032-8C31-4714-983E-6E83D2F8CAF9}" presName="text_3" presStyleLbl="node1" presStyleIdx="2" presStyleCnt="4" custScaleY="150612" custLinFactNeighborX="-578" custLinFactNeighborY="5995">
        <dgm:presLayoutVars>
          <dgm:bulletEnabled val="1"/>
        </dgm:presLayoutVars>
      </dgm:prSet>
      <dgm:spPr/>
      <dgm:t>
        <a:bodyPr/>
        <a:lstStyle/>
        <a:p>
          <a:pPr rtl="1"/>
          <a:endParaRPr lang="ar-SA"/>
        </a:p>
      </dgm:t>
    </dgm:pt>
    <dgm:pt modelId="{D11D15F9-50D6-4861-9B1F-3EC08BF6F803}" type="pres">
      <dgm:prSet presAssocID="{EBBDB032-8C31-4714-983E-6E83D2F8CAF9}" presName="accent_3" presStyleCnt="0"/>
      <dgm:spPr/>
    </dgm:pt>
    <dgm:pt modelId="{35AF0FF2-B660-41BD-A7A2-7A082409AA7A}" type="pres">
      <dgm:prSet presAssocID="{EBBDB032-8C31-4714-983E-6E83D2F8CAF9}" presName="accentRepeatNode" presStyleLbl="solidFgAcc1" presStyleIdx="2" presStyleCnt="4"/>
      <dgm:spPr>
        <a:prstGeom prst="stripedRightArrow">
          <a:avLst/>
        </a:prstGeom>
      </dgm:spPr>
    </dgm:pt>
    <dgm:pt modelId="{86896847-0D6F-4D72-B05F-AEA73DD7CF78}" type="pres">
      <dgm:prSet presAssocID="{9534F0A7-B9BF-4664-8BFC-C903A0F41CBD}" presName="text_4" presStyleLbl="node1" presStyleIdx="3" presStyleCnt="4">
        <dgm:presLayoutVars>
          <dgm:bulletEnabled val="1"/>
        </dgm:presLayoutVars>
      </dgm:prSet>
      <dgm:spPr/>
      <dgm:t>
        <a:bodyPr/>
        <a:lstStyle/>
        <a:p>
          <a:pPr rtl="1"/>
          <a:endParaRPr lang="ar-SA"/>
        </a:p>
      </dgm:t>
    </dgm:pt>
    <dgm:pt modelId="{B0202B8C-409C-4D22-9C65-7B1AA17D5E40}" type="pres">
      <dgm:prSet presAssocID="{9534F0A7-B9BF-4664-8BFC-C903A0F41CBD}" presName="accent_4" presStyleCnt="0"/>
      <dgm:spPr/>
    </dgm:pt>
    <dgm:pt modelId="{4ED06C38-07CA-42D0-84E1-F08F7A606DFF}" type="pres">
      <dgm:prSet presAssocID="{9534F0A7-B9BF-4664-8BFC-C903A0F41CBD}" presName="accentRepeatNode" presStyleLbl="solidFgAcc1" presStyleIdx="3" presStyleCnt="4"/>
      <dgm:spPr>
        <a:prstGeom prst="stripedRightArrow">
          <a:avLst/>
        </a:prstGeom>
      </dgm:spPr>
    </dgm:pt>
  </dgm:ptLst>
  <dgm:cxnLst>
    <dgm:cxn modelId="{B179DA1A-31D0-48B7-8FA6-7720B5020FA5}" type="presOf" srcId="{A121E7E1-5D77-45EB-9196-1EC40416F098}" destId="{37D2333E-A0C9-4CB3-97E1-C4E61D9E6C2B}" srcOrd="0" destOrd="0" presId="urn:microsoft.com/office/officeart/2008/layout/VerticalCurvedList"/>
    <dgm:cxn modelId="{BBD809FE-4654-42D0-A78E-008969A04AF7}" srcId="{A4F82A18-5B9C-4979-82DE-238786DCD891}" destId="{EBBDB032-8C31-4714-983E-6E83D2F8CAF9}" srcOrd="2" destOrd="0" parTransId="{EF037337-2041-46D5-8B7D-199B801E062C}" sibTransId="{EEA4FFA4-04EF-4F44-AC6B-4497FE83578E}"/>
    <dgm:cxn modelId="{BAB318FF-4E61-4AED-835E-6073BDEE1BF0}" type="presOf" srcId="{A8A4C0BC-77FC-4133-B4F8-ED696A6FF5DA}" destId="{F43AC35E-5E22-48C8-B503-F958908B977C}" srcOrd="0" destOrd="0" presId="urn:microsoft.com/office/officeart/2008/layout/VerticalCurvedList"/>
    <dgm:cxn modelId="{5D08D25F-56CC-42ED-A05F-B65EE5179306}" srcId="{A4F82A18-5B9C-4979-82DE-238786DCD891}" destId="{A8A4C0BC-77FC-4133-B4F8-ED696A6FF5DA}" srcOrd="0" destOrd="0" parTransId="{8CFBA2DC-E09B-41CF-82E2-B99939D76DBD}" sibTransId="{A121E7E1-5D77-45EB-9196-1EC40416F098}"/>
    <dgm:cxn modelId="{5E3B5D86-BF7F-4456-A381-D8DE59354F9C}" type="presOf" srcId="{A4F82A18-5B9C-4979-82DE-238786DCD891}" destId="{607A8680-0E3B-41A5-A28C-EE4CDE76616E}" srcOrd="0" destOrd="0" presId="urn:microsoft.com/office/officeart/2008/layout/VerticalCurvedList"/>
    <dgm:cxn modelId="{E31F3F53-F02B-4321-934C-989FB73BC1F0}" type="presOf" srcId="{896CE869-A612-405B-88A1-012F5FCC91E5}" destId="{FA55BFE9-933B-4218-816A-74564F60642A}" srcOrd="0" destOrd="0" presId="urn:microsoft.com/office/officeart/2008/layout/VerticalCurvedList"/>
    <dgm:cxn modelId="{B6BEF420-E159-4D19-8D1D-9A7A32D6F8E5}" type="presOf" srcId="{EBBDB032-8C31-4714-983E-6E83D2F8CAF9}" destId="{4CF62611-83B0-4F22-915A-4010A382EDA5}" srcOrd="0" destOrd="0" presId="urn:microsoft.com/office/officeart/2008/layout/VerticalCurvedList"/>
    <dgm:cxn modelId="{22116286-9F8D-4C13-815E-C5BC67316D78}" srcId="{A4F82A18-5B9C-4979-82DE-238786DCD891}" destId="{9534F0A7-B9BF-4664-8BFC-C903A0F41CBD}" srcOrd="3" destOrd="0" parTransId="{F0E8DFF4-2B30-4D71-88D2-6E46A5FC8A6B}" sibTransId="{ABF2A0F8-ADFA-46FA-8BFE-2BC2AC19AC96}"/>
    <dgm:cxn modelId="{42CE47DE-B5C4-4B9B-8786-0569F9C1D83E}" srcId="{A4F82A18-5B9C-4979-82DE-238786DCD891}" destId="{896CE869-A612-405B-88A1-012F5FCC91E5}" srcOrd="1" destOrd="0" parTransId="{F0DE8CE5-DBC3-49E3-B92F-8DAC816C92EF}" sibTransId="{F94F8614-53E2-4C43-A45A-FBF71AE9984C}"/>
    <dgm:cxn modelId="{AC1DAC05-238E-4CB2-A538-8BFC132CC6DC}" type="presOf" srcId="{9534F0A7-B9BF-4664-8BFC-C903A0F41CBD}" destId="{86896847-0D6F-4D72-B05F-AEA73DD7CF78}" srcOrd="0" destOrd="0" presId="urn:microsoft.com/office/officeart/2008/layout/VerticalCurvedList"/>
    <dgm:cxn modelId="{1A6DFAD5-71F7-4355-A84A-134A9A46773F}" type="presParOf" srcId="{607A8680-0E3B-41A5-A28C-EE4CDE76616E}" destId="{0556BE54-B850-4D90-860F-2C4F9E9A9327}" srcOrd="0" destOrd="0" presId="urn:microsoft.com/office/officeart/2008/layout/VerticalCurvedList"/>
    <dgm:cxn modelId="{21F64B41-13F4-4FFE-9398-FCDAD87350C4}" type="presParOf" srcId="{0556BE54-B850-4D90-860F-2C4F9E9A9327}" destId="{5871A2E6-1E64-41AE-B9E7-F8581BD78FD6}" srcOrd="0" destOrd="0" presId="urn:microsoft.com/office/officeart/2008/layout/VerticalCurvedList"/>
    <dgm:cxn modelId="{EDBC7195-1682-4272-9A03-71381B123B3E}" type="presParOf" srcId="{5871A2E6-1E64-41AE-B9E7-F8581BD78FD6}" destId="{1165B54F-0360-4FA6-A315-35B522168FD1}" srcOrd="0" destOrd="0" presId="urn:microsoft.com/office/officeart/2008/layout/VerticalCurvedList"/>
    <dgm:cxn modelId="{1E17893E-B023-4BFA-8B25-76E644B60F5E}" type="presParOf" srcId="{5871A2E6-1E64-41AE-B9E7-F8581BD78FD6}" destId="{37D2333E-A0C9-4CB3-97E1-C4E61D9E6C2B}" srcOrd="1" destOrd="0" presId="urn:microsoft.com/office/officeart/2008/layout/VerticalCurvedList"/>
    <dgm:cxn modelId="{CA0A7BDA-2B72-41B5-8D19-5DA0327DFC4B}" type="presParOf" srcId="{5871A2E6-1E64-41AE-B9E7-F8581BD78FD6}" destId="{286BE279-0DAB-4126-B5CB-5C3084D06787}" srcOrd="2" destOrd="0" presId="urn:microsoft.com/office/officeart/2008/layout/VerticalCurvedList"/>
    <dgm:cxn modelId="{91B1D8FF-1AA7-486E-AA60-86FAC03AFF0C}" type="presParOf" srcId="{5871A2E6-1E64-41AE-B9E7-F8581BD78FD6}" destId="{FD5B3104-2378-499F-9B54-46B48FCF97AC}" srcOrd="3" destOrd="0" presId="urn:microsoft.com/office/officeart/2008/layout/VerticalCurvedList"/>
    <dgm:cxn modelId="{6A29FB9F-B421-4605-9758-72876D374EF4}" type="presParOf" srcId="{0556BE54-B850-4D90-860F-2C4F9E9A9327}" destId="{F43AC35E-5E22-48C8-B503-F958908B977C}" srcOrd="1" destOrd="0" presId="urn:microsoft.com/office/officeart/2008/layout/VerticalCurvedList"/>
    <dgm:cxn modelId="{3D7BA850-620F-41A3-8CAF-40A6134195A7}" type="presParOf" srcId="{0556BE54-B850-4D90-860F-2C4F9E9A9327}" destId="{D5C4AC74-2DCC-403F-AE6F-E8DEDAC16D3F}" srcOrd="2" destOrd="0" presId="urn:microsoft.com/office/officeart/2008/layout/VerticalCurvedList"/>
    <dgm:cxn modelId="{E53A3DB7-6EC0-4D69-88A6-BCAABA550B12}" type="presParOf" srcId="{D5C4AC74-2DCC-403F-AE6F-E8DEDAC16D3F}" destId="{E112A051-C5F7-4869-AD17-118E0FAB8CCC}" srcOrd="0" destOrd="0" presId="urn:microsoft.com/office/officeart/2008/layout/VerticalCurvedList"/>
    <dgm:cxn modelId="{1176E0E3-E6D2-4634-A0DE-FBAC5C129FD1}" type="presParOf" srcId="{0556BE54-B850-4D90-860F-2C4F9E9A9327}" destId="{FA55BFE9-933B-4218-816A-74564F60642A}" srcOrd="3" destOrd="0" presId="urn:microsoft.com/office/officeart/2008/layout/VerticalCurvedList"/>
    <dgm:cxn modelId="{4E940313-5009-4311-9B9C-4CCE82BDB9B6}" type="presParOf" srcId="{0556BE54-B850-4D90-860F-2C4F9E9A9327}" destId="{4E8A405F-C4A0-4DF9-9454-6ED710D0D34F}" srcOrd="4" destOrd="0" presId="urn:microsoft.com/office/officeart/2008/layout/VerticalCurvedList"/>
    <dgm:cxn modelId="{124C4697-26D2-4886-9F92-FFEA043A4EB6}" type="presParOf" srcId="{4E8A405F-C4A0-4DF9-9454-6ED710D0D34F}" destId="{DCCBDB3B-580A-4027-A7BB-6F3545FEF703}" srcOrd="0" destOrd="0" presId="urn:microsoft.com/office/officeart/2008/layout/VerticalCurvedList"/>
    <dgm:cxn modelId="{C5E828BE-DACF-49D4-83DF-2B86B9C98A4B}" type="presParOf" srcId="{0556BE54-B850-4D90-860F-2C4F9E9A9327}" destId="{4CF62611-83B0-4F22-915A-4010A382EDA5}" srcOrd="5" destOrd="0" presId="urn:microsoft.com/office/officeart/2008/layout/VerticalCurvedList"/>
    <dgm:cxn modelId="{20B305AA-4614-4BE9-9D77-CC2B905F95B9}" type="presParOf" srcId="{0556BE54-B850-4D90-860F-2C4F9E9A9327}" destId="{D11D15F9-50D6-4861-9B1F-3EC08BF6F803}" srcOrd="6" destOrd="0" presId="urn:microsoft.com/office/officeart/2008/layout/VerticalCurvedList"/>
    <dgm:cxn modelId="{15AA7EBF-DDE9-433F-8190-487804C5CA27}" type="presParOf" srcId="{D11D15F9-50D6-4861-9B1F-3EC08BF6F803}" destId="{35AF0FF2-B660-41BD-A7A2-7A082409AA7A}" srcOrd="0" destOrd="0" presId="urn:microsoft.com/office/officeart/2008/layout/VerticalCurvedList"/>
    <dgm:cxn modelId="{5CD633E6-22B6-4676-92CA-67F2F7F412CE}" type="presParOf" srcId="{0556BE54-B850-4D90-860F-2C4F9E9A9327}" destId="{86896847-0D6F-4D72-B05F-AEA73DD7CF78}" srcOrd="7" destOrd="0" presId="urn:microsoft.com/office/officeart/2008/layout/VerticalCurvedList"/>
    <dgm:cxn modelId="{395A4C16-E1D1-42DB-ABD5-D1845214F4D8}" type="presParOf" srcId="{0556BE54-B850-4D90-860F-2C4F9E9A9327}" destId="{B0202B8C-409C-4D22-9C65-7B1AA17D5E40}" srcOrd="8" destOrd="0" presId="urn:microsoft.com/office/officeart/2008/layout/VerticalCurvedList"/>
    <dgm:cxn modelId="{061054D4-4ADC-473E-AA07-A92FAC3AF1C6}" type="presParOf" srcId="{B0202B8C-409C-4D22-9C65-7B1AA17D5E40}" destId="{4ED06C38-07CA-42D0-84E1-F08F7A606DFF}"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4F82A18-5B9C-4979-82DE-238786DCD89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pPr rtl="1"/>
          <a:endParaRPr lang="ar-SA"/>
        </a:p>
      </dgm:t>
    </dgm:pt>
    <dgm:pt modelId="{9534F0A7-B9BF-4664-8BFC-C903A0F41CBD}">
      <dgm:prSet phldrT="[نص]"/>
      <dgm:spPr>
        <a:blipFill rotWithShape="0">
          <a:blip xmlns:r="http://schemas.openxmlformats.org/officeDocument/2006/relationships" r:embed="rId1"/>
          <a:stretch>
            <a:fillRect/>
          </a:stretch>
        </a:blipFill>
      </dgm:spPr>
      <dgm:t>
        <a:bodyPr/>
        <a:lstStyle/>
        <a:p>
          <a:pPr rtl="1"/>
          <a:endParaRPr lang="ar-SA" dirty="0"/>
        </a:p>
      </dgm:t>
    </dgm:pt>
    <dgm:pt modelId="{ABF2A0F8-ADFA-46FA-8BFE-2BC2AC19AC96}" type="sibTrans" cxnId="{22116286-9F8D-4C13-815E-C5BC67316D78}">
      <dgm:prSet/>
      <dgm:spPr/>
      <dgm:t>
        <a:bodyPr/>
        <a:lstStyle/>
        <a:p>
          <a:pPr rtl="1"/>
          <a:endParaRPr lang="ar-SA"/>
        </a:p>
      </dgm:t>
    </dgm:pt>
    <dgm:pt modelId="{F0E8DFF4-2B30-4D71-88D2-6E46A5FC8A6B}" type="parTrans" cxnId="{22116286-9F8D-4C13-815E-C5BC67316D78}">
      <dgm:prSet/>
      <dgm:spPr/>
      <dgm:t>
        <a:bodyPr/>
        <a:lstStyle/>
        <a:p>
          <a:pPr rtl="1"/>
          <a:endParaRPr lang="ar-SA"/>
        </a:p>
      </dgm:t>
    </dgm:pt>
    <dgm:pt modelId="{A8A4C0BC-77FC-4133-B4F8-ED696A6FF5DA}">
      <dgm:prSet/>
      <dgm:spPr>
        <a:blipFill rotWithShape="0">
          <a:blip xmlns:r="http://schemas.openxmlformats.org/officeDocument/2006/relationships" r:embed="rId2"/>
          <a:stretch>
            <a:fillRect/>
          </a:stretch>
        </a:blipFill>
      </dgm:spPr>
      <dgm:t>
        <a:bodyPr/>
        <a:lstStyle/>
        <a:p>
          <a:pPr rtl="1"/>
          <a:endParaRPr lang="ar-SA" dirty="0"/>
        </a:p>
      </dgm:t>
    </dgm:pt>
    <dgm:pt modelId="{8CFBA2DC-E09B-41CF-82E2-B99939D76DBD}" type="parTrans" cxnId="{5D08D25F-56CC-42ED-A05F-B65EE5179306}">
      <dgm:prSet/>
      <dgm:spPr/>
      <dgm:t>
        <a:bodyPr/>
        <a:lstStyle/>
        <a:p>
          <a:pPr rtl="1"/>
          <a:endParaRPr lang="ar-SA"/>
        </a:p>
      </dgm:t>
    </dgm:pt>
    <dgm:pt modelId="{A121E7E1-5D77-45EB-9196-1EC40416F098}" type="sibTrans" cxnId="{5D08D25F-56CC-42ED-A05F-B65EE5179306}">
      <dgm:prSet/>
      <dgm:spPr/>
      <dgm:t>
        <a:bodyPr/>
        <a:lstStyle/>
        <a:p>
          <a:pPr rtl="1"/>
          <a:endParaRPr lang="ar-SA"/>
        </a:p>
      </dgm:t>
    </dgm:pt>
    <dgm:pt modelId="{1EBA20B4-6FE6-4A91-978E-3487790CCE35}">
      <dgm:prSet/>
      <dgm:spPr>
        <a:blipFill rotWithShape="0">
          <a:blip xmlns:r="http://schemas.openxmlformats.org/officeDocument/2006/relationships" r:embed="rId3"/>
          <a:stretch>
            <a:fillRect/>
          </a:stretch>
        </a:blipFill>
      </dgm:spPr>
      <dgm:t>
        <a:bodyPr/>
        <a:lstStyle/>
        <a:p>
          <a:pPr rtl="1"/>
          <a:endParaRPr lang="ar-SA"/>
        </a:p>
      </dgm:t>
    </dgm:pt>
    <dgm:pt modelId="{C10E831A-12F2-4BBF-AE9D-C28D511F20F5}" type="parTrans" cxnId="{2D36C660-EB9B-4BE6-A6D5-611A3648775B}">
      <dgm:prSet/>
      <dgm:spPr/>
      <dgm:t>
        <a:bodyPr/>
        <a:lstStyle/>
        <a:p>
          <a:pPr rtl="1"/>
          <a:endParaRPr lang="ar-SA"/>
        </a:p>
      </dgm:t>
    </dgm:pt>
    <dgm:pt modelId="{EF2D73DF-7326-4ED0-971E-78D81E06A2EE}" type="sibTrans" cxnId="{2D36C660-EB9B-4BE6-A6D5-611A3648775B}">
      <dgm:prSet/>
      <dgm:spPr/>
      <dgm:t>
        <a:bodyPr/>
        <a:lstStyle/>
        <a:p>
          <a:pPr rtl="1"/>
          <a:endParaRPr lang="ar-SA"/>
        </a:p>
      </dgm:t>
    </dgm:pt>
    <dgm:pt modelId="{607A8680-0E3B-41A5-A28C-EE4CDE76616E}" type="pres">
      <dgm:prSet presAssocID="{A4F82A18-5B9C-4979-82DE-238786DCD891}" presName="Name0" presStyleCnt="0">
        <dgm:presLayoutVars>
          <dgm:chMax val="7"/>
          <dgm:chPref val="7"/>
          <dgm:dir/>
        </dgm:presLayoutVars>
      </dgm:prSet>
      <dgm:spPr/>
      <dgm:t>
        <a:bodyPr/>
        <a:lstStyle/>
        <a:p>
          <a:pPr rtl="1"/>
          <a:endParaRPr lang="ar-SA"/>
        </a:p>
      </dgm:t>
    </dgm:pt>
    <dgm:pt modelId="{0556BE54-B850-4D90-860F-2C4F9E9A9327}" type="pres">
      <dgm:prSet presAssocID="{A4F82A18-5B9C-4979-82DE-238786DCD891}" presName="Name1" presStyleCnt="0"/>
      <dgm:spPr/>
    </dgm:pt>
    <dgm:pt modelId="{5871A2E6-1E64-41AE-B9E7-F8581BD78FD6}" type="pres">
      <dgm:prSet presAssocID="{A4F82A18-5B9C-4979-82DE-238786DCD891}" presName="cycle" presStyleCnt="0"/>
      <dgm:spPr/>
    </dgm:pt>
    <dgm:pt modelId="{1165B54F-0360-4FA6-A315-35B522168FD1}" type="pres">
      <dgm:prSet presAssocID="{A4F82A18-5B9C-4979-82DE-238786DCD891}" presName="srcNode" presStyleLbl="node1" presStyleIdx="0" presStyleCnt="3"/>
      <dgm:spPr/>
    </dgm:pt>
    <dgm:pt modelId="{37D2333E-A0C9-4CB3-97E1-C4E61D9E6C2B}" type="pres">
      <dgm:prSet presAssocID="{A4F82A18-5B9C-4979-82DE-238786DCD891}" presName="conn" presStyleLbl="parChTrans1D2" presStyleIdx="0" presStyleCnt="1"/>
      <dgm:spPr/>
      <dgm:t>
        <a:bodyPr/>
        <a:lstStyle/>
        <a:p>
          <a:pPr rtl="1"/>
          <a:endParaRPr lang="ar-SA"/>
        </a:p>
      </dgm:t>
    </dgm:pt>
    <dgm:pt modelId="{286BE279-0DAB-4126-B5CB-5C3084D06787}" type="pres">
      <dgm:prSet presAssocID="{A4F82A18-5B9C-4979-82DE-238786DCD891}" presName="extraNode" presStyleLbl="node1" presStyleIdx="0" presStyleCnt="3"/>
      <dgm:spPr/>
    </dgm:pt>
    <dgm:pt modelId="{FD5B3104-2378-499F-9B54-46B48FCF97AC}" type="pres">
      <dgm:prSet presAssocID="{A4F82A18-5B9C-4979-82DE-238786DCD891}" presName="dstNode" presStyleLbl="node1" presStyleIdx="0" presStyleCnt="3"/>
      <dgm:spPr/>
    </dgm:pt>
    <dgm:pt modelId="{F43AC35E-5E22-48C8-B503-F958908B977C}" type="pres">
      <dgm:prSet presAssocID="{A8A4C0BC-77FC-4133-B4F8-ED696A6FF5DA}" presName="text_1" presStyleLbl="node1" presStyleIdx="0" presStyleCnt="3" custScaleY="160634" custLinFactNeighborX="5647" custLinFactNeighborY="5006">
        <dgm:presLayoutVars>
          <dgm:bulletEnabled val="1"/>
        </dgm:presLayoutVars>
      </dgm:prSet>
      <dgm:spPr/>
      <dgm:t>
        <a:bodyPr/>
        <a:lstStyle/>
        <a:p>
          <a:pPr rtl="1"/>
          <a:endParaRPr lang="ar-SA"/>
        </a:p>
      </dgm:t>
    </dgm:pt>
    <dgm:pt modelId="{D5C4AC74-2DCC-403F-AE6F-E8DEDAC16D3F}" type="pres">
      <dgm:prSet presAssocID="{A8A4C0BC-77FC-4133-B4F8-ED696A6FF5DA}" presName="accent_1" presStyleCnt="0"/>
      <dgm:spPr/>
    </dgm:pt>
    <dgm:pt modelId="{E112A051-C5F7-4869-AD17-118E0FAB8CCC}" type="pres">
      <dgm:prSet presAssocID="{A8A4C0BC-77FC-4133-B4F8-ED696A6FF5DA}" presName="accentRepeatNode" presStyleLbl="solidFgAcc1" presStyleIdx="0" presStyleCnt="3" custScaleX="58357" custScaleY="85155" custLinFactNeighborX="-16015" custLinFactNeighborY="3084"/>
      <dgm:spPr>
        <a:prstGeom prst="stripedRightArrow">
          <a:avLst/>
        </a:prstGeom>
      </dgm:spPr>
    </dgm:pt>
    <dgm:pt modelId="{D7BA82E4-2E62-4067-AD60-FD1B41E9D88B}" type="pres">
      <dgm:prSet presAssocID="{9534F0A7-B9BF-4664-8BFC-C903A0F41CBD}" presName="text_2" presStyleLbl="node1" presStyleIdx="1" presStyleCnt="3" custScaleY="156259" custLinFactNeighborX="425" custLinFactNeighborY="23881">
        <dgm:presLayoutVars>
          <dgm:bulletEnabled val="1"/>
        </dgm:presLayoutVars>
      </dgm:prSet>
      <dgm:spPr/>
      <dgm:t>
        <a:bodyPr/>
        <a:lstStyle/>
        <a:p>
          <a:pPr rtl="1"/>
          <a:endParaRPr lang="ar-SA"/>
        </a:p>
      </dgm:t>
    </dgm:pt>
    <dgm:pt modelId="{9D1C84F4-AE06-4CEC-BECA-A155ABC21200}" type="pres">
      <dgm:prSet presAssocID="{9534F0A7-B9BF-4664-8BFC-C903A0F41CBD}" presName="accent_2" presStyleCnt="0"/>
      <dgm:spPr/>
    </dgm:pt>
    <dgm:pt modelId="{4ED06C38-07CA-42D0-84E1-F08F7A606DFF}" type="pres">
      <dgm:prSet presAssocID="{9534F0A7-B9BF-4664-8BFC-C903A0F41CBD}" presName="accentRepeatNode" presStyleLbl="solidFgAcc1" presStyleIdx="1" presStyleCnt="3" custScaleX="62619" custScaleY="82278" custLinFactNeighborX="-17648" custLinFactNeighborY="17089"/>
      <dgm:spPr>
        <a:prstGeom prst="stripedRightArrow">
          <a:avLst/>
        </a:prstGeom>
      </dgm:spPr>
    </dgm:pt>
    <dgm:pt modelId="{89185E5D-6851-4717-AE7F-09044498EF83}" type="pres">
      <dgm:prSet presAssocID="{1EBA20B4-6FE6-4A91-978E-3487790CCE35}" presName="text_3" presStyleLbl="node1" presStyleIdx="2" presStyleCnt="3" custLinFactNeighborX="91" custLinFactNeighborY="10759">
        <dgm:presLayoutVars>
          <dgm:bulletEnabled val="1"/>
        </dgm:presLayoutVars>
      </dgm:prSet>
      <dgm:spPr/>
      <dgm:t>
        <a:bodyPr/>
        <a:lstStyle/>
        <a:p>
          <a:pPr rtl="1"/>
          <a:endParaRPr lang="ar-SA"/>
        </a:p>
      </dgm:t>
    </dgm:pt>
    <dgm:pt modelId="{B1FC782E-81DA-4D5A-9C84-8C0F9BAC19BF}" type="pres">
      <dgm:prSet presAssocID="{1EBA20B4-6FE6-4A91-978E-3487790CCE35}" presName="accent_3" presStyleCnt="0"/>
      <dgm:spPr/>
    </dgm:pt>
    <dgm:pt modelId="{DA27AD0B-7EED-4E50-89D2-F0351F4329E9}" type="pres">
      <dgm:prSet presAssocID="{1EBA20B4-6FE6-4A91-978E-3487790CCE35}" presName="accentRepeatNode" presStyleLbl="solidFgAcc1" presStyleIdx="2" presStyleCnt="3" custScaleX="60008" custScaleY="82279" custLinFactNeighborX="-5063" custLinFactNeighborY="13544"/>
      <dgm:spPr>
        <a:prstGeom prst="stripedRightArrow">
          <a:avLst/>
        </a:prstGeom>
      </dgm:spPr>
    </dgm:pt>
  </dgm:ptLst>
  <dgm:cxnLst>
    <dgm:cxn modelId="{A5228CB3-F72E-4DEE-A605-77FFAB553407}" type="presOf" srcId="{A121E7E1-5D77-45EB-9196-1EC40416F098}" destId="{37D2333E-A0C9-4CB3-97E1-C4E61D9E6C2B}" srcOrd="0" destOrd="0" presId="urn:microsoft.com/office/officeart/2008/layout/VerticalCurvedList"/>
    <dgm:cxn modelId="{22116286-9F8D-4C13-815E-C5BC67316D78}" srcId="{A4F82A18-5B9C-4979-82DE-238786DCD891}" destId="{9534F0A7-B9BF-4664-8BFC-C903A0F41CBD}" srcOrd="1" destOrd="0" parTransId="{F0E8DFF4-2B30-4D71-88D2-6E46A5FC8A6B}" sibTransId="{ABF2A0F8-ADFA-46FA-8BFE-2BC2AC19AC96}"/>
    <dgm:cxn modelId="{9A97E2F9-CCF3-4C62-AB24-E4CE53A7E3A2}" type="presOf" srcId="{A8A4C0BC-77FC-4133-B4F8-ED696A6FF5DA}" destId="{F43AC35E-5E22-48C8-B503-F958908B977C}" srcOrd="0" destOrd="0" presId="urn:microsoft.com/office/officeart/2008/layout/VerticalCurvedList"/>
    <dgm:cxn modelId="{85D75DFE-6199-42EE-8137-B00090401A93}" type="presOf" srcId="{9534F0A7-B9BF-4664-8BFC-C903A0F41CBD}" destId="{D7BA82E4-2E62-4067-AD60-FD1B41E9D88B}" srcOrd="0" destOrd="0" presId="urn:microsoft.com/office/officeart/2008/layout/VerticalCurvedList"/>
    <dgm:cxn modelId="{00EFB270-583C-417F-849D-37A38F1A134D}" type="presOf" srcId="{A4F82A18-5B9C-4979-82DE-238786DCD891}" destId="{607A8680-0E3B-41A5-A28C-EE4CDE76616E}" srcOrd="0" destOrd="0" presId="urn:microsoft.com/office/officeart/2008/layout/VerticalCurvedList"/>
    <dgm:cxn modelId="{5D08D25F-56CC-42ED-A05F-B65EE5179306}" srcId="{A4F82A18-5B9C-4979-82DE-238786DCD891}" destId="{A8A4C0BC-77FC-4133-B4F8-ED696A6FF5DA}" srcOrd="0" destOrd="0" parTransId="{8CFBA2DC-E09B-41CF-82E2-B99939D76DBD}" sibTransId="{A121E7E1-5D77-45EB-9196-1EC40416F098}"/>
    <dgm:cxn modelId="{BA74E142-1A62-42DE-9944-ED5EAE5C757C}" type="presOf" srcId="{1EBA20B4-6FE6-4A91-978E-3487790CCE35}" destId="{89185E5D-6851-4717-AE7F-09044498EF83}" srcOrd="0" destOrd="0" presId="urn:microsoft.com/office/officeart/2008/layout/VerticalCurvedList"/>
    <dgm:cxn modelId="{2D36C660-EB9B-4BE6-A6D5-611A3648775B}" srcId="{A4F82A18-5B9C-4979-82DE-238786DCD891}" destId="{1EBA20B4-6FE6-4A91-978E-3487790CCE35}" srcOrd="2" destOrd="0" parTransId="{C10E831A-12F2-4BBF-AE9D-C28D511F20F5}" sibTransId="{EF2D73DF-7326-4ED0-971E-78D81E06A2EE}"/>
    <dgm:cxn modelId="{E87B90A6-A451-4E76-B343-5FE99B53C804}" type="presParOf" srcId="{607A8680-0E3B-41A5-A28C-EE4CDE76616E}" destId="{0556BE54-B850-4D90-860F-2C4F9E9A9327}" srcOrd="0" destOrd="0" presId="urn:microsoft.com/office/officeart/2008/layout/VerticalCurvedList"/>
    <dgm:cxn modelId="{07299112-2CC6-4C1E-A552-C97C6EA9E9EF}" type="presParOf" srcId="{0556BE54-B850-4D90-860F-2C4F9E9A9327}" destId="{5871A2E6-1E64-41AE-B9E7-F8581BD78FD6}" srcOrd="0" destOrd="0" presId="urn:microsoft.com/office/officeart/2008/layout/VerticalCurvedList"/>
    <dgm:cxn modelId="{C1AEFB7A-3F1D-46E6-BCA8-2A74F72468BD}" type="presParOf" srcId="{5871A2E6-1E64-41AE-B9E7-F8581BD78FD6}" destId="{1165B54F-0360-4FA6-A315-35B522168FD1}" srcOrd="0" destOrd="0" presId="urn:microsoft.com/office/officeart/2008/layout/VerticalCurvedList"/>
    <dgm:cxn modelId="{8A82CF70-7097-4083-96A4-6AC8641B287D}" type="presParOf" srcId="{5871A2E6-1E64-41AE-B9E7-F8581BD78FD6}" destId="{37D2333E-A0C9-4CB3-97E1-C4E61D9E6C2B}" srcOrd="1" destOrd="0" presId="urn:microsoft.com/office/officeart/2008/layout/VerticalCurvedList"/>
    <dgm:cxn modelId="{08FA45B2-C81C-4388-A2EC-634A9DBA4A22}" type="presParOf" srcId="{5871A2E6-1E64-41AE-B9E7-F8581BD78FD6}" destId="{286BE279-0DAB-4126-B5CB-5C3084D06787}" srcOrd="2" destOrd="0" presId="urn:microsoft.com/office/officeart/2008/layout/VerticalCurvedList"/>
    <dgm:cxn modelId="{0D23A37E-7155-4152-A8F1-E4CE5A70BBE9}" type="presParOf" srcId="{5871A2E6-1E64-41AE-B9E7-F8581BD78FD6}" destId="{FD5B3104-2378-499F-9B54-46B48FCF97AC}" srcOrd="3" destOrd="0" presId="urn:microsoft.com/office/officeart/2008/layout/VerticalCurvedList"/>
    <dgm:cxn modelId="{EB58742B-B1B7-43EE-8E2B-ACEBF3A6A2F7}" type="presParOf" srcId="{0556BE54-B850-4D90-860F-2C4F9E9A9327}" destId="{F43AC35E-5E22-48C8-B503-F958908B977C}" srcOrd="1" destOrd="0" presId="urn:microsoft.com/office/officeart/2008/layout/VerticalCurvedList"/>
    <dgm:cxn modelId="{2A87B64F-29C3-4C25-9377-AED3C382D573}" type="presParOf" srcId="{0556BE54-B850-4D90-860F-2C4F9E9A9327}" destId="{D5C4AC74-2DCC-403F-AE6F-E8DEDAC16D3F}" srcOrd="2" destOrd="0" presId="urn:microsoft.com/office/officeart/2008/layout/VerticalCurvedList"/>
    <dgm:cxn modelId="{4D4D907C-2FB7-4B5E-BF77-4BB12C865FA6}" type="presParOf" srcId="{D5C4AC74-2DCC-403F-AE6F-E8DEDAC16D3F}" destId="{E112A051-C5F7-4869-AD17-118E0FAB8CCC}" srcOrd="0" destOrd="0" presId="urn:microsoft.com/office/officeart/2008/layout/VerticalCurvedList"/>
    <dgm:cxn modelId="{5C87D81F-3445-4458-B3C4-FA8C0EBDF0B2}" type="presParOf" srcId="{0556BE54-B850-4D90-860F-2C4F9E9A9327}" destId="{D7BA82E4-2E62-4067-AD60-FD1B41E9D88B}" srcOrd="3" destOrd="0" presId="urn:microsoft.com/office/officeart/2008/layout/VerticalCurvedList"/>
    <dgm:cxn modelId="{557FAB7E-5A9F-449A-91D0-D78C20AE8890}" type="presParOf" srcId="{0556BE54-B850-4D90-860F-2C4F9E9A9327}" destId="{9D1C84F4-AE06-4CEC-BECA-A155ABC21200}" srcOrd="4" destOrd="0" presId="urn:microsoft.com/office/officeart/2008/layout/VerticalCurvedList"/>
    <dgm:cxn modelId="{8212F656-58BB-4F27-900C-2B02248451B4}" type="presParOf" srcId="{9D1C84F4-AE06-4CEC-BECA-A155ABC21200}" destId="{4ED06C38-07CA-42D0-84E1-F08F7A606DFF}" srcOrd="0" destOrd="0" presId="urn:microsoft.com/office/officeart/2008/layout/VerticalCurvedList"/>
    <dgm:cxn modelId="{BF7449C2-F7B3-4867-A756-E25EA35AFE6A}" type="presParOf" srcId="{0556BE54-B850-4D90-860F-2C4F9E9A9327}" destId="{89185E5D-6851-4717-AE7F-09044498EF83}" srcOrd="5" destOrd="0" presId="urn:microsoft.com/office/officeart/2008/layout/VerticalCurvedList"/>
    <dgm:cxn modelId="{C55C6A56-DAAB-469D-A970-1636F31E28EB}" type="presParOf" srcId="{0556BE54-B850-4D90-860F-2C4F9E9A9327}" destId="{B1FC782E-81DA-4D5A-9C84-8C0F9BAC19BF}" srcOrd="6" destOrd="0" presId="urn:microsoft.com/office/officeart/2008/layout/VerticalCurvedList"/>
    <dgm:cxn modelId="{48786BD6-C1DE-4AAE-9156-7132ECEB31E0}" type="presParOf" srcId="{B1FC782E-81DA-4D5A-9C84-8C0F9BAC19BF}" destId="{DA27AD0B-7EED-4E50-89D2-F0351F4329E9}"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46A6C83-B7AB-4D69-9EA4-7A512B7BE37A}" type="doc">
      <dgm:prSet loTypeId="urn:microsoft.com/office/officeart/2005/8/layout/vProcess5" loCatId="process" qsTypeId="urn:microsoft.com/office/officeart/2005/8/quickstyle/simple1" qsCatId="simple" csTypeId="urn:microsoft.com/office/officeart/2005/8/colors/colorful1#5" csCatId="colorful" phldr="1"/>
      <dgm:spPr/>
      <dgm:t>
        <a:bodyPr/>
        <a:lstStyle/>
        <a:p>
          <a:pPr rtl="1"/>
          <a:endParaRPr lang="ar-SA"/>
        </a:p>
      </dgm:t>
    </dgm:pt>
    <dgm:pt modelId="{065E8101-6283-4758-9D86-0C3CF8E7E72B}">
      <dgm:prSet phldrT="[نص]"/>
      <dgm:spPr/>
      <dgm:t>
        <a:bodyPr/>
        <a:lstStyle/>
        <a:p>
          <a:pPr algn="r" rtl="1"/>
          <a:r>
            <a:rPr lang="ar-SA" dirty="0" smtClean="0"/>
            <a:t>1- تسجيل الدخول إلى الفيس بوك~ اختيار السهم الصغير في أعلى الصفحة~ ثم إنشاء صفحة.</a:t>
          </a:r>
          <a:endParaRPr lang="ar-SA" dirty="0"/>
        </a:p>
      </dgm:t>
    </dgm:pt>
    <dgm:pt modelId="{5220C09E-EB94-4597-B9B7-9C30320FF2B3}" type="parTrans" cxnId="{3A1A4482-72AF-4ED7-911D-D9CCD8121110}">
      <dgm:prSet/>
      <dgm:spPr/>
      <dgm:t>
        <a:bodyPr/>
        <a:lstStyle/>
        <a:p>
          <a:pPr rtl="1"/>
          <a:endParaRPr lang="ar-SA"/>
        </a:p>
      </dgm:t>
    </dgm:pt>
    <dgm:pt modelId="{512112AE-F9CE-4647-A945-EA7460385D9D}" type="sibTrans" cxnId="{3A1A4482-72AF-4ED7-911D-D9CCD8121110}">
      <dgm:prSet/>
      <dgm:spPr/>
      <dgm:t>
        <a:bodyPr/>
        <a:lstStyle/>
        <a:p>
          <a:pPr rtl="1"/>
          <a:endParaRPr lang="ar-SA"/>
        </a:p>
      </dgm:t>
    </dgm:pt>
    <dgm:pt modelId="{481E7F77-447E-407B-80D7-ED79CE013351}">
      <dgm:prSet phldrT="[نص]"/>
      <dgm:spPr/>
      <dgm:t>
        <a:bodyPr/>
        <a:lstStyle/>
        <a:p>
          <a:pPr rtl="1"/>
          <a:r>
            <a:rPr lang="ar-SA" dirty="0" smtClean="0"/>
            <a:t>2- اختيار تصنيف للصفحة(شركة أو منظمة أو مؤسسة)~ ثم اختيار فئة (التعليم)~ثم اسم الصفحة~ ثم بدء الاستخدام.</a:t>
          </a:r>
        </a:p>
      </dgm:t>
    </dgm:pt>
    <dgm:pt modelId="{7A8D8316-F7DE-4B81-99BC-3E1F84678948}" type="parTrans" cxnId="{A0087A3F-B576-4227-BEAF-E22773587576}">
      <dgm:prSet/>
      <dgm:spPr/>
      <dgm:t>
        <a:bodyPr/>
        <a:lstStyle/>
        <a:p>
          <a:pPr rtl="1"/>
          <a:endParaRPr lang="ar-SA"/>
        </a:p>
      </dgm:t>
    </dgm:pt>
    <dgm:pt modelId="{B88D607B-A147-497E-9012-2A894079BBEF}" type="sibTrans" cxnId="{A0087A3F-B576-4227-BEAF-E22773587576}">
      <dgm:prSet/>
      <dgm:spPr/>
      <dgm:t>
        <a:bodyPr/>
        <a:lstStyle/>
        <a:p>
          <a:pPr rtl="1"/>
          <a:endParaRPr lang="ar-SA"/>
        </a:p>
      </dgm:t>
    </dgm:pt>
    <dgm:pt modelId="{3BD784DE-B7A6-43F3-A5E6-E4EAEE2F1BBE}">
      <dgm:prSet/>
      <dgm:spPr/>
      <dgm:t>
        <a:bodyPr/>
        <a:lstStyle/>
        <a:p>
          <a:pPr rtl="1"/>
          <a:r>
            <a:rPr lang="ar-SA" dirty="0" smtClean="0"/>
            <a:t>3- ثم وصف الصفحة ~ ثم اختيار صورة للصفحة</a:t>
          </a:r>
          <a:endParaRPr lang="ar-SA" dirty="0"/>
        </a:p>
      </dgm:t>
    </dgm:pt>
    <dgm:pt modelId="{7054D497-323E-4C5C-A1E5-881E3E69314F}" type="parTrans" cxnId="{1E81C043-7632-44C7-8DBB-888E85CDCE9E}">
      <dgm:prSet/>
      <dgm:spPr/>
      <dgm:t>
        <a:bodyPr/>
        <a:lstStyle/>
        <a:p>
          <a:pPr rtl="1"/>
          <a:endParaRPr lang="ar-SA"/>
        </a:p>
      </dgm:t>
    </dgm:pt>
    <dgm:pt modelId="{79A67DD3-824C-4106-81D7-9A8F6D2281A4}" type="sibTrans" cxnId="{1E81C043-7632-44C7-8DBB-888E85CDCE9E}">
      <dgm:prSet/>
      <dgm:spPr/>
      <dgm:t>
        <a:bodyPr/>
        <a:lstStyle/>
        <a:p>
          <a:pPr rtl="1"/>
          <a:endParaRPr lang="ar-SA"/>
        </a:p>
      </dgm:t>
    </dgm:pt>
    <dgm:pt modelId="{216E52A1-0EA7-4FEC-B613-6FCF4C6D3030}" type="pres">
      <dgm:prSet presAssocID="{246A6C83-B7AB-4D69-9EA4-7A512B7BE37A}" presName="outerComposite" presStyleCnt="0">
        <dgm:presLayoutVars>
          <dgm:chMax val="5"/>
          <dgm:dir/>
          <dgm:resizeHandles val="exact"/>
        </dgm:presLayoutVars>
      </dgm:prSet>
      <dgm:spPr/>
      <dgm:t>
        <a:bodyPr/>
        <a:lstStyle/>
        <a:p>
          <a:pPr rtl="1"/>
          <a:endParaRPr lang="ar-SA"/>
        </a:p>
      </dgm:t>
    </dgm:pt>
    <dgm:pt modelId="{59CCC8F0-1201-441F-AF09-44B6AF71E29D}" type="pres">
      <dgm:prSet presAssocID="{246A6C83-B7AB-4D69-9EA4-7A512B7BE37A}" presName="dummyMaxCanvas" presStyleCnt="0">
        <dgm:presLayoutVars/>
      </dgm:prSet>
      <dgm:spPr/>
    </dgm:pt>
    <dgm:pt modelId="{82B7B513-E5BD-4F40-AE41-DC0CA7E53FDD}" type="pres">
      <dgm:prSet presAssocID="{246A6C83-B7AB-4D69-9EA4-7A512B7BE37A}" presName="ThreeNodes_1" presStyleLbl="node1" presStyleIdx="0" presStyleCnt="3">
        <dgm:presLayoutVars>
          <dgm:bulletEnabled val="1"/>
        </dgm:presLayoutVars>
      </dgm:prSet>
      <dgm:spPr/>
      <dgm:t>
        <a:bodyPr/>
        <a:lstStyle/>
        <a:p>
          <a:pPr rtl="1"/>
          <a:endParaRPr lang="ar-SA"/>
        </a:p>
      </dgm:t>
    </dgm:pt>
    <dgm:pt modelId="{6B82B2DA-D8DD-49CD-B11B-D2DD48D8A5C0}" type="pres">
      <dgm:prSet presAssocID="{246A6C83-B7AB-4D69-9EA4-7A512B7BE37A}" presName="ThreeNodes_2" presStyleLbl="node1" presStyleIdx="1" presStyleCnt="3">
        <dgm:presLayoutVars>
          <dgm:bulletEnabled val="1"/>
        </dgm:presLayoutVars>
      </dgm:prSet>
      <dgm:spPr/>
      <dgm:t>
        <a:bodyPr/>
        <a:lstStyle/>
        <a:p>
          <a:pPr rtl="1"/>
          <a:endParaRPr lang="ar-SA"/>
        </a:p>
      </dgm:t>
    </dgm:pt>
    <dgm:pt modelId="{007C04BE-7773-4276-851D-CB2C48A26FF0}" type="pres">
      <dgm:prSet presAssocID="{246A6C83-B7AB-4D69-9EA4-7A512B7BE37A}" presName="ThreeNodes_3" presStyleLbl="node1" presStyleIdx="2" presStyleCnt="3">
        <dgm:presLayoutVars>
          <dgm:bulletEnabled val="1"/>
        </dgm:presLayoutVars>
      </dgm:prSet>
      <dgm:spPr/>
      <dgm:t>
        <a:bodyPr/>
        <a:lstStyle/>
        <a:p>
          <a:pPr rtl="1"/>
          <a:endParaRPr lang="ar-SA"/>
        </a:p>
      </dgm:t>
    </dgm:pt>
    <dgm:pt modelId="{83CF3D95-C0D5-4C44-A34E-53F3375BE33A}" type="pres">
      <dgm:prSet presAssocID="{246A6C83-B7AB-4D69-9EA4-7A512B7BE37A}" presName="ThreeConn_1-2" presStyleLbl="fgAccFollowNode1" presStyleIdx="0" presStyleCnt="2">
        <dgm:presLayoutVars>
          <dgm:bulletEnabled val="1"/>
        </dgm:presLayoutVars>
      </dgm:prSet>
      <dgm:spPr/>
      <dgm:t>
        <a:bodyPr/>
        <a:lstStyle/>
        <a:p>
          <a:pPr rtl="1"/>
          <a:endParaRPr lang="ar-SA"/>
        </a:p>
      </dgm:t>
    </dgm:pt>
    <dgm:pt modelId="{E2B7C4FD-23F2-4CDA-87E2-CBA45F0B8E25}" type="pres">
      <dgm:prSet presAssocID="{246A6C83-B7AB-4D69-9EA4-7A512B7BE37A}" presName="ThreeConn_2-3" presStyleLbl="fgAccFollowNode1" presStyleIdx="1" presStyleCnt="2">
        <dgm:presLayoutVars>
          <dgm:bulletEnabled val="1"/>
        </dgm:presLayoutVars>
      </dgm:prSet>
      <dgm:spPr/>
      <dgm:t>
        <a:bodyPr/>
        <a:lstStyle/>
        <a:p>
          <a:pPr rtl="1"/>
          <a:endParaRPr lang="ar-SA"/>
        </a:p>
      </dgm:t>
    </dgm:pt>
    <dgm:pt modelId="{092D7B34-ACDF-4241-8405-A7A456CCF6BD}" type="pres">
      <dgm:prSet presAssocID="{246A6C83-B7AB-4D69-9EA4-7A512B7BE37A}" presName="ThreeNodes_1_text" presStyleLbl="node1" presStyleIdx="2" presStyleCnt="3">
        <dgm:presLayoutVars>
          <dgm:bulletEnabled val="1"/>
        </dgm:presLayoutVars>
      </dgm:prSet>
      <dgm:spPr/>
      <dgm:t>
        <a:bodyPr/>
        <a:lstStyle/>
        <a:p>
          <a:pPr rtl="1"/>
          <a:endParaRPr lang="ar-SA"/>
        </a:p>
      </dgm:t>
    </dgm:pt>
    <dgm:pt modelId="{50F44D22-62FB-413A-9C39-DEC8BF142796}" type="pres">
      <dgm:prSet presAssocID="{246A6C83-B7AB-4D69-9EA4-7A512B7BE37A}" presName="ThreeNodes_2_text" presStyleLbl="node1" presStyleIdx="2" presStyleCnt="3">
        <dgm:presLayoutVars>
          <dgm:bulletEnabled val="1"/>
        </dgm:presLayoutVars>
      </dgm:prSet>
      <dgm:spPr/>
      <dgm:t>
        <a:bodyPr/>
        <a:lstStyle/>
        <a:p>
          <a:pPr rtl="1"/>
          <a:endParaRPr lang="ar-SA"/>
        </a:p>
      </dgm:t>
    </dgm:pt>
    <dgm:pt modelId="{A3FDD52E-8CEF-4A9C-8F63-A0CA2548C48E}" type="pres">
      <dgm:prSet presAssocID="{246A6C83-B7AB-4D69-9EA4-7A512B7BE37A}" presName="ThreeNodes_3_text" presStyleLbl="node1" presStyleIdx="2" presStyleCnt="3">
        <dgm:presLayoutVars>
          <dgm:bulletEnabled val="1"/>
        </dgm:presLayoutVars>
      </dgm:prSet>
      <dgm:spPr/>
      <dgm:t>
        <a:bodyPr/>
        <a:lstStyle/>
        <a:p>
          <a:pPr rtl="1"/>
          <a:endParaRPr lang="ar-SA"/>
        </a:p>
      </dgm:t>
    </dgm:pt>
  </dgm:ptLst>
  <dgm:cxnLst>
    <dgm:cxn modelId="{7EAC294F-9D66-4470-A524-628A3C1AE203}" type="presOf" srcId="{3BD784DE-B7A6-43F3-A5E6-E4EAEE2F1BBE}" destId="{007C04BE-7773-4276-851D-CB2C48A26FF0}" srcOrd="0" destOrd="0" presId="urn:microsoft.com/office/officeart/2005/8/layout/vProcess5"/>
    <dgm:cxn modelId="{11A29C4F-A043-4D27-BEFC-42067BF58AE7}" type="presOf" srcId="{3BD784DE-B7A6-43F3-A5E6-E4EAEE2F1BBE}" destId="{A3FDD52E-8CEF-4A9C-8F63-A0CA2548C48E}" srcOrd="1" destOrd="0" presId="urn:microsoft.com/office/officeart/2005/8/layout/vProcess5"/>
    <dgm:cxn modelId="{E0F2DFF1-DDDB-4DA3-B820-32DC65B2EAA6}" type="presOf" srcId="{B88D607B-A147-497E-9012-2A894079BBEF}" destId="{E2B7C4FD-23F2-4CDA-87E2-CBA45F0B8E25}" srcOrd="0" destOrd="0" presId="urn:microsoft.com/office/officeart/2005/8/layout/vProcess5"/>
    <dgm:cxn modelId="{D59C520B-26EB-4BF3-AA3B-0287B8E6DA12}" type="presOf" srcId="{481E7F77-447E-407B-80D7-ED79CE013351}" destId="{6B82B2DA-D8DD-49CD-B11B-D2DD48D8A5C0}" srcOrd="0" destOrd="0" presId="urn:microsoft.com/office/officeart/2005/8/layout/vProcess5"/>
    <dgm:cxn modelId="{75B519CD-E179-4B99-B820-67A5089532B5}" type="presOf" srcId="{246A6C83-B7AB-4D69-9EA4-7A512B7BE37A}" destId="{216E52A1-0EA7-4FEC-B613-6FCF4C6D3030}" srcOrd="0" destOrd="0" presId="urn:microsoft.com/office/officeart/2005/8/layout/vProcess5"/>
    <dgm:cxn modelId="{2D9A21BA-8C97-494B-8A3F-CDD5675C1882}" type="presOf" srcId="{065E8101-6283-4758-9D86-0C3CF8E7E72B}" destId="{092D7B34-ACDF-4241-8405-A7A456CCF6BD}" srcOrd="1" destOrd="0" presId="urn:microsoft.com/office/officeart/2005/8/layout/vProcess5"/>
    <dgm:cxn modelId="{A0087A3F-B576-4227-BEAF-E22773587576}" srcId="{246A6C83-B7AB-4D69-9EA4-7A512B7BE37A}" destId="{481E7F77-447E-407B-80D7-ED79CE013351}" srcOrd="1" destOrd="0" parTransId="{7A8D8316-F7DE-4B81-99BC-3E1F84678948}" sibTransId="{B88D607B-A147-497E-9012-2A894079BBEF}"/>
    <dgm:cxn modelId="{1E81C043-7632-44C7-8DBB-888E85CDCE9E}" srcId="{246A6C83-B7AB-4D69-9EA4-7A512B7BE37A}" destId="{3BD784DE-B7A6-43F3-A5E6-E4EAEE2F1BBE}" srcOrd="2" destOrd="0" parTransId="{7054D497-323E-4C5C-A1E5-881E3E69314F}" sibTransId="{79A67DD3-824C-4106-81D7-9A8F6D2281A4}"/>
    <dgm:cxn modelId="{7E383909-6349-478B-9B60-FDA706711978}" type="presOf" srcId="{512112AE-F9CE-4647-A945-EA7460385D9D}" destId="{83CF3D95-C0D5-4C44-A34E-53F3375BE33A}" srcOrd="0" destOrd="0" presId="urn:microsoft.com/office/officeart/2005/8/layout/vProcess5"/>
    <dgm:cxn modelId="{D2C24B94-1A7A-49B6-8300-7F30B9081759}" type="presOf" srcId="{065E8101-6283-4758-9D86-0C3CF8E7E72B}" destId="{82B7B513-E5BD-4F40-AE41-DC0CA7E53FDD}" srcOrd="0" destOrd="0" presId="urn:microsoft.com/office/officeart/2005/8/layout/vProcess5"/>
    <dgm:cxn modelId="{3A1A4482-72AF-4ED7-911D-D9CCD8121110}" srcId="{246A6C83-B7AB-4D69-9EA4-7A512B7BE37A}" destId="{065E8101-6283-4758-9D86-0C3CF8E7E72B}" srcOrd="0" destOrd="0" parTransId="{5220C09E-EB94-4597-B9B7-9C30320FF2B3}" sibTransId="{512112AE-F9CE-4647-A945-EA7460385D9D}"/>
    <dgm:cxn modelId="{DAB14863-34E3-4D92-BF8A-06A4BD041863}" type="presOf" srcId="{481E7F77-447E-407B-80D7-ED79CE013351}" destId="{50F44D22-62FB-413A-9C39-DEC8BF142796}" srcOrd="1" destOrd="0" presId="urn:microsoft.com/office/officeart/2005/8/layout/vProcess5"/>
    <dgm:cxn modelId="{8715F4F4-1AC1-47A1-BCAF-D6FB342446EB}" type="presParOf" srcId="{216E52A1-0EA7-4FEC-B613-6FCF4C6D3030}" destId="{59CCC8F0-1201-441F-AF09-44B6AF71E29D}" srcOrd="0" destOrd="0" presId="urn:microsoft.com/office/officeart/2005/8/layout/vProcess5"/>
    <dgm:cxn modelId="{01872739-FF8E-4AE6-8E8C-4FF59AADBE49}" type="presParOf" srcId="{216E52A1-0EA7-4FEC-B613-6FCF4C6D3030}" destId="{82B7B513-E5BD-4F40-AE41-DC0CA7E53FDD}" srcOrd="1" destOrd="0" presId="urn:microsoft.com/office/officeart/2005/8/layout/vProcess5"/>
    <dgm:cxn modelId="{9CA270CC-5B91-4FB6-8A42-F511E9386460}" type="presParOf" srcId="{216E52A1-0EA7-4FEC-B613-6FCF4C6D3030}" destId="{6B82B2DA-D8DD-49CD-B11B-D2DD48D8A5C0}" srcOrd="2" destOrd="0" presId="urn:microsoft.com/office/officeart/2005/8/layout/vProcess5"/>
    <dgm:cxn modelId="{895478D2-8877-4B60-BFCA-0BFA4CFB700F}" type="presParOf" srcId="{216E52A1-0EA7-4FEC-B613-6FCF4C6D3030}" destId="{007C04BE-7773-4276-851D-CB2C48A26FF0}" srcOrd="3" destOrd="0" presId="urn:microsoft.com/office/officeart/2005/8/layout/vProcess5"/>
    <dgm:cxn modelId="{C4EBBD7E-95D4-461B-90D9-44A8DDAE6EDF}" type="presParOf" srcId="{216E52A1-0EA7-4FEC-B613-6FCF4C6D3030}" destId="{83CF3D95-C0D5-4C44-A34E-53F3375BE33A}" srcOrd="4" destOrd="0" presId="urn:microsoft.com/office/officeart/2005/8/layout/vProcess5"/>
    <dgm:cxn modelId="{7D26F0E4-3592-4D98-A984-286FADFA7BC9}" type="presParOf" srcId="{216E52A1-0EA7-4FEC-B613-6FCF4C6D3030}" destId="{E2B7C4FD-23F2-4CDA-87E2-CBA45F0B8E25}" srcOrd="5" destOrd="0" presId="urn:microsoft.com/office/officeart/2005/8/layout/vProcess5"/>
    <dgm:cxn modelId="{0D99911E-6220-45AB-9D74-52FE18A9D58C}" type="presParOf" srcId="{216E52A1-0EA7-4FEC-B613-6FCF4C6D3030}" destId="{092D7B34-ACDF-4241-8405-A7A456CCF6BD}" srcOrd="6" destOrd="0" presId="urn:microsoft.com/office/officeart/2005/8/layout/vProcess5"/>
    <dgm:cxn modelId="{E78B6BCB-5D2B-4EC8-AC38-ABCB61EF9A17}" type="presParOf" srcId="{216E52A1-0EA7-4FEC-B613-6FCF4C6D3030}" destId="{50F44D22-62FB-413A-9C39-DEC8BF142796}" srcOrd="7" destOrd="0" presId="urn:microsoft.com/office/officeart/2005/8/layout/vProcess5"/>
    <dgm:cxn modelId="{B6457D4B-1745-4BB5-AC65-AD2B3456CD9F}" type="presParOf" srcId="{216E52A1-0EA7-4FEC-B613-6FCF4C6D3030}" destId="{A3FDD52E-8CEF-4A9C-8F63-A0CA2548C48E}"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46A6C83-B7AB-4D69-9EA4-7A512B7BE37A}" type="doc">
      <dgm:prSet loTypeId="urn:microsoft.com/office/officeart/2005/8/layout/vProcess5" loCatId="process" qsTypeId="urn:microsoft.com/office/officeart/2005/8/quickstyle/simple1" qsCatId="simple" csTypeId="urn:microsoft.com/office/officeart/2005/8/colors/colorful1#6" csCatId="colorful" phldr="1"/>
      <dgm:spPr/>
      <dgm:t>
        <a:bodyPr/>
        <a:lstStyle/>
        <a:p>
          <a:pPr rtl="1"/>
          <a:endParaRPr lang="ar-SA"/>
        </a:p>
      </dgm:t>
    </dgm:pt>
    <dgm:pt modelId="{065E8101-6283-4758-9D86-0C3CF8E7E72B}">
      <dgm:prSet phldrT="[نص]"/>
      <dgm:spPr/>
      <dgm:t>
        <a:bodyPr/>
        <a:lstStyle/>
        <a:p>
          <a:pPr algn="r" rtl="1"/>
          <a:r>
            <a:rPr lang="ar-SA" dirty="0" smtClean="0"/>
            <a:t>1- تسجيل الدخول إلى </a:t>
          </a:r>
          <a:r>
            <a:rPr lang="ar-SA" dirty="0" err="1" smtClean="0"/>
            <a:t>التليجرام</a:t>
          </a:r>
          <a:r>
            <a:rPr lang="ar-SA" dirty="0" smtClean="0"/>
            <a:t>~ اختيار علامة+ في أعلى الصفحة~ ثم قناة جديدة~ إنشاء قناة~ ثم اختيار اسم القناة والصورة والوصف.</a:t>
          </a:r>
        </a:p>
      </dgm:t>
    </dgm:pt>
    <dgm:pt modelId="{5220C09E-EB94-4597-B9B7-9C30320FF2B3}" type="parTrans" cxnId="{3A1A4482-72AF-4ED7-911D-D9CCD8121110}">
      <dgm:prSet/>
      <dgm:spPr/>
      <dgm:t>
        <a:bodyPr/>
        <a:lstStyle/>
        <a:p>
          <a:pPr rtl="1"/>
          <a:endParaRPr lang="ar-SA"/>
        </a:p>
      </dgm:t>
    </dgm:pt>
    <dgm:pt modelId="{512112AE-F9CE-4647-A945-EA7460385D9D}" type="sibTrans" cxnId="{3A1A4482-72AF-4ED7-911D-D9CCD8121110}">
      <dgm:prSet/>
      <dgm:spPr/>
      <dgm:t>
        <a:bodyPr/>
        <a:lstStyle/>
        <a:p>
          <a:pPr rtl="1"/>
          <a:endParaRPr lang="ar-SA"/>
        </a:p>
      </dgm:t>
    </dgm:pt>
    <dgm:pt modelId="{481E7F77-447E-407B-80D7-ED79CE013351}">
      <dgm:prSet phldrT="[نص]"/>
      <dgm:spPr/>
      <dgm:t>
        <a:bodyPr/>
        <a:lstStyle/>
        <a:p>
          <a:pPr rtl="1"/>
          <a:r>
            <a:rPr lang="ar-SA" dirty="0" smtClean="0"/>
            <a:t>2- اختيار نوع القناة (عامة= يمكن للجميع إيجادها) (خاصة= يظهر رابط تحت هذا الخيار خاص بالقناة لا يستطيع أحد إيجادها ما لم يزود بهذا الرابط).</a:t>
          </a:r>
        </a:p>
      </dgm:t>
    </dgm:pt>
    <dgm:pt modelId="{7A8D8316-F7DE-4B81-99BC-3E1F84678948}" type="parTrans" cxnId="{A0087A3F-B576-4227-BEAF-E22773587576}">
      <dgm:prSet/>
      <dgm:spPr/>
      <dgm:t>
        <a:bodyPr/>
        <a:lstStyle/>
        <a:p>
          <a:pPr rtl="1"/>
          <a:endParaRPr lang="ar-SA"/>
        </a:p>
      </dgm:t>
    </dgm:pt>
    <dgm:pt modelId="{B88D607B-A147-497E-9012-2A894079BBEF}" type="sibTrans" cxnId="{A0087A3F-B576-4227-BEAF-E22773587576}">
      <dgm:prSet/>
      <dgm:spPr/>
      <dgm:t>
        <a:bodyPr/>
        <a:lstStyle/>
        <a:p>
          <a:pPr rtl="1"/>
          <a:endParaRPr lang="ar-SA"/>
        </a:p>
      </dgm:t>
    </dgm:pt>
    <dgm:pt modelId="{3BD784DE-B7A6-43F3-A5E6-E4EAEE2F1BBE}">
      <dgm:prSet/>
      <dgm:spPr/>
      <dgm:t>
        <a:bodyPr/>
        <a:lstStyle/>
        <a:p>
          <a:pPr rtl="1"/>
          <a:r>
            <a:rPr lang="ar-SA" dirty="0" smtClean="0"/>
            <a:t>3- يمكن إضافة أشخاص من قائمة </a:t>
          </a:r>
          <a:r>
            <a:rPr lang="ar-SA" dirty="0" err="1" smtClean="0"/>
            <a:t>الإتصال</a:t>
          </a:r>
          <a:r>
            <a:rPr lang="ar-SA" dirty="0" smtClean="0"/>
            <a:t> ~ التالي ~ وهكذا تظهر القناة.</a:t>
          </a:r>
          <a:endParaRPr lang="ar-SA" dirty="0"/>
        </a:p>
      </dgm:t>
    </dgm:pt>
    <dgm:pt modelId="{7054D497-323E-4C5C-A1E5-881E3E69314F}" type="parTrans" cxnId="{1E81C043-7632-44C7-8DBB-888E85CDCE9E}">
      <dgm:prSet/>
      <dgm:spPr/>
      <dgm:t>
        <a:bodyPr/>
        <a:lstStyle/>
        <a:p>
          <a:pPr rtl="1"/>
          <a:endParaRPr lang="ar-SA"/>
        </a:p>
      </dgm:t>
    </dgm:pt>
    <dgm:pt modelId="{79A67DD3-824C-4106-81D7-9A8F6D2281A4}" type="sibTrans" cxnId="{1E81C043-7632-44C7-8DBB-888E85CDCE9E}">
      <dgm:prSet/>
      <dgm:spPr/>
      <dgm:t>
        <a:bodyPr/>
        <a:lstStyle/>
        <a:p>
          <a:pPr rtl="1"/>
          <a:endParaRPr lang="ar-SA"/>
        </a:p>
      </dgm:t>
    </dgm:pt>
    <dgm:pt modelId="{216E52A1-0EA7-4FEC-B613-6FCF4C6D3030}" type="pres">
      <dgm:prSet presAssocID="{246A6C83-B7AB-4D69-9EA4-7A512B7BE37A}" presName="outerComposite" presStyleCnt="0">
        <dgm:presLayoutVars>
          <dgm:chMax val="5"/>
          <dgm:dir/>
          <dgm:resizeHandles val="exact"/>
        </dgm:presLayoutVars>
      </dgm:prSet>
      <dgm:spPr/>
      <dgm:t>
        <a:bodyPr/>
        <a:lstStyle/>
        <a:p>
          <a:pPr rtl="1"/>
          <a:endParaRPr lang="ar-SA"/>
        </a:p>
      </dgm:t>
    </dgm:pt>
    <dgm:pt modelId="{59CCC8F0-1201-441F-AF09-44B6AF71E29D}" type="pres">
      <dgm:prSet presAssocID="{246A6C83-B7AB-4D69-9EA4-7A512B7BE37A}" presName="dummyMaxCanvas" presStyleCnt="0">
        <dgm:presLayoutVars/>
      </dgm:prSet>
      <dgm:spPr/>
    </dgm:pt>
    <dgm:pt modelId="{82B7B513-E5BD-4F40-AE41-DC0CA7E53FDD}" type="pres">
      <dgm:prSet presAssocID="{246A6C83-B7AB-4D69-9EA4-7A512B7BE37A}" presName="ThreeNodes_1" presStyleLbl="node1" presStyleIdx="0" presStyleCnt="3">
        <dgm:presLayoutVars>
          <dgm:bulletEnabled val="1"/>
        </dgm:presLayoutVars>
      </dgm:prSet>
      <dgm:spPr/>
      <dgm:t>
        <a:bodyPr/>
        <a:lstStyle/>
        <a:p>
          <a:pPr rtl="1"/>
          <a:endParaRPr lang="ar-SA"/>
        </a:p>
      </dgm:t>
    </dgm:pt>
    <dgm:pt modelId="{6B82B2DA-D8DD-49CD-B11B-D2DD48D8A5C0}" type="pres">
      <dgm:prSet presAssocID="{246A6C83-B7AB-4D69-9EA4-7A512B7BE37A}" presName="ThreeNodes_2" presStyleLbl="node1" presStyleIdx="1" presStyleCnt="3">
        <dgm:presLayoutVars>
          <dgm:bulletEnabled val="1"/>
        </dgm:presLayoutVars>
      </dgm:prSet>
      <dgm:spPr/>
      <dgm:t>
        <a:bodyPr/>
        <a:lstStyle/>
        <a:p>
          <a:pPr rtl="1"/>
          <a:endParaRPr lang="ar-SA"/>
        </a:p>
      </dgm:t>
    </dgm:pt>
    <dgm:pt modelId="{007C04BE-7773-4276-851D-CB2C48A26FF0}" type="pres">
      <dgm:prSet presAssocID="{246A6C83-B7AB-4D69-9EA4-7A512B7BE37A}" presName="ThreeNodes_3" presStyleLbl="node1" presStyleIdx="2" presStyleCnt="3">
        <dgm:presLayoutVars>
          <dgm:bulletEnabled val="1"/>
        </dgm:presLayoutVars>
      </dgm:prSet>
      <dgm:spPr/>
      <dgm:t>
        <a:bodyPr/>
        <a:lstStyle/>
        <a:p>
          <a:pPr rtl="1"/>
          <a:endParaRPr lang="ar-SA"/>
        </a:p>
      </dgm:t>
    </dgm:pt>
    <dgm:pt modelId="{83CF3D95-C0D5-4C44-A34E-53F3375BE33A}" type="pres">
      <dgm:prSet presAssocID="{246A6C83-B7AB-4D69-9EA4-7A512B7BE37A}" presName="ThreeConn_1-2" presStyleLbl="fgAccFollowNode1" presStyleIdx="0" presStyleCnt="2">
        <dgm:presLayoutVars>
          <dgm:bulletEnabled val="1"/>
        </dgm:presLayoutVars>
      </dgm:prSet>
      <dgm:spPr/>
      <dgm:t>
        <a:bodyPr/>
        <a:lstStyle/>
        <a:p>
          <a:pPr rtl="1"/>
          <a:endParaRPr lang="ar-SA"/>
        </a:p>
      </dgm:t>
    </dgm:pt>
    <dgm:pt modelId="{E2B7C4FD-23F2-4CDA-87E2-CBA45F0B8E25}" type="pres">
      <dgm:prSet presAssocID="{246A6C83-B7AB-4D69-9EA4-7A512B7BE37A}" presName="ThreeConn_2-3" presStyleLbl="fgAccFollowNode1" presStyleIdx="1" presStyleCnt="2">
        <dgm:presLayoutVars>
          <dgm:bulletEnabled val="1"/>
        </dgm:presLayoutVars>
      </dgm:prSet>
      <dgm:spPr/>
      <dgm:t>
        <a:bodyPr/>
        <a:lstStyle/>
        <a:p>
          <a:pPr rtl="1"/>
          <a:endParaRPr lang="ar-SA"/>
        </a:p>
      </dgm:t>
    </dgm:pt>
    <dgm:pt modelId="{092D7B34-ACDF-4241-8405-A7A456CCF6BD}" type="pres">
      <dgm:prSet presAssocID="{246A6C83-B7AB-4D69-9EA4-7A512B7BE37A}" presName="ThreeNodes_1_text" presStyleLbl="node1" presStyleIdx="2" presStyleCnt="3">
        <dgm:presLayoutVars>
          <dgm:bulletEnabled val="1"/>
        </dgm:presLayoutVars>
      </dgm:prSet>
      <dgm:spPr/>
      <dgm:t>
        <a:bodyPr/>
        <a:lstStyle/>
        <a:p>
          <a:pPr rtl="1"/>
          <a:endParaRPr lang="ar-SA"/>
        </a:p>
      </dgm:t>
    </dgm:pt>
    <dgm:pt modelId="{50F44D22-62FB-413A-9C39-DEC8BF142796}" type="pres">
      <dgm:prSet presAssocID="{246A6C83-B7AB-4D69-9EA4-7A512B7BE37A}" presName="ThreeNodes_2_text" presStyleLbl="node1" presStyleIdx="2" presStyleCnt="3">
        <dgm:presLayoutVars>
          <dgm:bulletEnabled val="1"/>
        </dgm:presLayoutVars>
      </dgm:prSet>
      <dgm:spPr/>
      <dgm:t>
        <a:bodyPr/>
        <a:lstStyle/>
        <a:p>
          <a:pPr rtl="1"/>
          <a:endParaRPr lang="ar-SA"/>
        </a:p>
      </dgm:t>
    </dgm:pt>
    <dgm:pt modelId="{A3FDD52E-8CEF-4A9C-8F63-A0CA2548C48E}" type="pres">
      <dgm:prSet presAssocID="{246A6C83-B7AB-4D69-9EA4-7A512B7BE37A}" presName="ThreeNodes_3_text" presStyleLbl="node1" presStyleIdx="2" presStyleCnt="3">
        <dgm:presLayoutVars>
          <dgm:bulletEnabled val="1"/>
        </dgm:presLayoutVars>
      </dgm:prSet>
      <dgm:spPr/>
      <dgm:t>
        <a:bodyPr/>
        <a:lstStyle/>
        <a:p>
          <a:pPr rtl="1"/>
          <a:endParaRPr lang="ar-SA"/>
        </a:p>
      </dgm:t>
    </dgm:pt>
  </dgm:ptLst>
  <dgm:cxnLst>
    <dgm:cxn modelId="{0A3D2CF6-6E07-4B6D-83B7-6329EA90EAA1}" type="presOf" srcId="{065E8101-6283-4758-9D86-0C3CF8E7E72B}" destId="{092D7B34-ACDF-4241-8405-A7A456CCF6BD}" srcOrd="1" destOrd="0" presId="urn:microsoft.com/office/officeart/2005/8/layout/vProcess5"/>
    <dgm:cxn modelId="{0EB31349-AB66-4332-8779-D26523DBBD9A}" type="presOf" srcId="{3BD784DE-B7A6-43F3-A5E6-E4EAEE2F1BBE}" destId="{A3FDD52E-8CEF-4A9C-8F63-A0CA2548C48E}" srcOrd="1" destOrd="0" presId="urn:microsoft.com/office/officeart/2005/8/layout/vProcess5"/>
    <dgm:cxn modelId="{8E867E0D-B282-4DFE-81C7-68F9A747DBBE}" type="presOf" srcId="{512112AE-F9CE-4647-A945-EA7460385D9D}" destId="{83CF3D95-C0D5-4C44-A34E-53F3375BE33A}" srcOrd="0" destOrd="0" presId="urn:microsoft.com/office/officeart/2005/8/layout/vProcess5"/>
    <dgm:cxn modelId="{45FD65CF-6235-4793-A5BA-513F1AADC002}" type="presOf" srcId="{481E7F77-447E-407B-80D7-ED79CE013351}" destId="{6B82B2DA-D8DD-49CD-B11B-D2DD48D8A5C0}" srcOrd="0" destOrd="0" presId="urn:microsoft.com/office/officeart/2005/8/layout/vProcess5"/>
    <dgm:cxn modelId="{CD4B7994-A83A-4DD5-86BC-757074D1DE77}" type="presOf" srcId="{B88D607B-A147-497E-9012-2A894079BBEF}" destId="{E2B7C4FD-23F2-4CDA-87E2-CBA45F0B8E25}" srcOrd="0" destOrd="0" presId="urn:microsoft.com/office/officeart/2005/8/layout/vProcess5"/>
    <dgm:cxn modelId="{525485B5-7335-4A7A-AEE4-2167D597C728}" type="presOf" srcId="{3BD784DE-B7A6-43F3-A5E6-E4EAEE2F1BBE}" destId="{007C04BE-7773-4276-851D-CB2C48A26FF0}" srcOrd="0" destOrd="0" presId="urn:microsoft.com/office/officeart/2005/8/layout/vProcess5"/>
    <dgm:cxn modelId="{A0087A3F-B576-4227-BEAF-E22773587576}" srcId="{246A6C83-B7AB-4D69-9EA4-7A512B7BE37A}" destId="{481E7F77-447E-407B-80D7-ED79CE013351}" srcOrd="1" destOrd="0" parTransId="{7A8D8316-F7DE-4B81-99BC-3E1F84678948}" sibTransId="{B88D607B-A147-497E-9012-2A894079BBEF}"/>
    <dgm:cxn modelId="{1E81C043-7632-44C7-8DBB-888E85CDCE9E}" srcId="{246A6C83-B7AB-4D69-9EA4-7A512B7BE37A}" destId="{3BD784DE-B7A6-43F3-A5E6-E4EAEE2F1BBE}" srcOrd="2" destOrd="0" parTransId="{7054D497-323E-4C5C-A1E5-881E3E69314F}" sibTransId="{79A67DD3-824C-4106-81D7-9A8F6D2281A4}"/>
    <dgm:cxn modelId="{3A1A4482-72AF-4ED7-911D-D9CCD8121110}" srcId="{246A6C83-B7AB-4D69-9EA4-7A512B7BE37A}" destId="{065E8101-6283-4758-9D86-0C3CF8E7E72B}" srcOrd="0" destOrd="0" parTransId="{5220C09E-EB94-4597-B9B7-9C30320FF2B3}" sibTransId="{512112AE-F9CE-4647-A945-EA7460385D9D}"/>
    <dgm:cxn modelId="{0B12D48E-A997-4077-91B7-4DD4143FDCB1}" type="presOf" srcId="{246A6C83-B7AB-4D69-9EA4-7A512B7BE37A}" destId="{216E52A1-0EA7-4FEC-B613-6FCF4C6D3030}" srcOrd="0" destOrd="0" presId="urn:microsoft.com/office/officeart/2005/8/layout/vProcess5"/>
    <dgm:cxn modelId="{9FB97E7D-B3A7-4E6D-8461-1E49BF51597B}" type="presOf" srcId="{065E8101-6283-4758-9D86-0C3CF8E7E72B}" destId="{82B7B513-E5BD-4F40-AE41-DC0CA7E53FDD}" srcOrd="0" destOrd="0" presId="urn:microsoft.com/office/officeart/2005/8/layout/vProcess5"/>
    <dgm:cxn modelId="{96225704-CB38-460B-8C34-7326703697CE}" type="presOf" srcId="{481E7F77-447E-407B-80D7-ED79CE013351}" destId="{50F44D22-62FB-413A-9C39-DEC8BF142796}" srcOrd="1" destOrd="0" presId="urn:microsoft.com/office/officeart/2005/8/layout/vProcess5"/>
    <dgm:cxn modelId="{9ED7EF01-D980-4AB6-A1F9-B5FE2DB514DC}" type="presParOf" srcId="{216E52A1-0EA7-4FEC-B613-6FCF4C6D3030}" destId="{59CCC8F0-1201-441F-AF09-44B6AF71E29D}" srcOrd="0" destOrd="0" presId="urn:microsoft.com/office/officeart/2005/8/layout/vProcess5"/>
    <dgm:cxn modelId="{903B6E46-AC1F-466B-AA37-7511788F0A46}" type="presParOf" srcId="{216E52A1-0EA7-4FEC-B613-6FCF4C6D3030}" destId="{82B7B513-E5BD-4F40-AE41-DC0CA7E53FDD}" srcOrd="1" destOrd="0" presId="urn:microsoft.com/office/officeart/2005/8/layout/vProcess5"/>
    <dgm:cxn modelId="{9192B5AE-2DC4-4DF3-916F-11A41A734EBD}" type="presParOf" srcId="{216E52A1-0EA7-4FEC-B613-6FCF4C6D3030}" destId="{6B82B2DA-D8DD-49CD-B11B-D2DD48D8A5C0}" srcOrd="2" destOrd="0" presId="urn:microsoft.com/office/officeart/2005/8/layout/vProcess5"/>
    <dgm:cxn modelId="{6096B669-12E8-4634-A747-0567DDB60D73}" type="presParOf" srcId="{216E52A1-0EA7-4FEC-B613-6FCF4C6D3030}" destId="{007C04BE-7773-4276-851D-CB2C48A26FF0}" srcOrd="3" destOrd="0" presId="urn:microsoft.com/office/officeart/2005/8/layout/vProcess5"/>
    <dgm:cxn modelId="{B8A891BC-95C2-4B68-BE18-D565350DA0F1}" type="presParOf" srcId="{216E52A1-0EA7-4FEC-B613-6FCF4C6D3030}" destId="{83CF3D95-C0D5-4C44-A34E-53F3375BE33A}" srcOrd="4" destOrd="0" presId="urn:microsoft.com/office/officeart/2005/8/layout/vProcess5"/>
    <dgm:cxn modelId="{B46DA9FE-69D6-4E07-A40E-989A8DD8686A}" type="presParOf" srcId="{216E52A1-0EA7-4FEC-B613-6FCF4C6D3030}" destId="{E2B7C4FD-23F2-4CDA-87E2-CBA45F0B8E25}" srcOrd="5" destOrd="0" presId="urn:microsoft.com/office/officeart/2005/8/layout/vProcess5"/>
    <dgm:cxn modelId="{B18288B1-EAA3-44DB-89FF-0D1B218167DA}" type="presParOf" srcId="{216E52A1-0EA7-4FEC-B613-6FCF4C6D3030}" destId="{092D7B34-ACDF-4241-8405-A7A456CCF6BD}" srcOrd="6" destOrd="0" presId="urn:microsoft.com/office/officeart/2005/8/layout/vProcess5"/>
    <dgm:cxn modelId="{612D5FDB-64F3-459F-9C16-39522AD2B791}" type="presParOf" srcId="{216E52A1-0EA7-4FEC-B613-6FCF4C6D3030}" destId="{50F44D22-62FB-413A-9C39-DEC8BF142796}" srcOrd="7" destOrd="0" presId="urn:microsoft.com/office/officeart/2005/8/layout/vProcess5"/>
    <dgm:cxn modelId="{24286398-4A45-47F2-AADA-09829D210444}" type="presParOf" srcId="{216E52A1-0EA7-4FEC-B613-6FCF4C6D3030}" destId="{A3FDD52E-8CEF-4A9C-8F63-A0CA2548C48E}"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46A6C83-B7AB-4D69-9EA4-7A512B7BE37A}" type="doc">
      <dgm:prSet loTypeId="urn:microsoft.com/office/officeart/2005/8/layout/vProcess5" loCatId="process" qsTypeId="urn:microsoft.com/office/officeart/2005/8/quickstyle/simple1" qsCatId="simple" csTypeId="urn:microsoft.com/office/officeart/2005/8/colors/colorful1#7" csCatId="colorful" phldr="1"/>
      <dgm:spPr/>
      <dgm:t>
        <a:bodyPr/>
        <a:lstStyle/>
        <a:p>
          <a:pPr rtl="1"/>
          <a:endParaRPr lang="ar-SA"/>
        </a:p>
      </dgm:t>
    </dgm:pt>
    <dgm:pt modelId="{065E8101-6283-4758-9D86-0C3CF8E7E72B}">
      <dgm:prSet phldrT="[نص]"/>
      <dgm:spPr/>
      <dgm:t>
        <a:bodyPr/>
        <a:lstStyle/>
        <a:p>
          <a:pPr algn="r" rtl="1"/>
          <a:r>
            <a:rPr lang="ar-SA" dirty="0" smtClean="0"/>
            <a:t>1- تسجيل الدخول إلى التطبيق~ </a:t>
          </a:r>
          <a:r>
            <a:rPr lang="ar-SA" dirty="0" err="1" smtClean="0"/>
            <a:t>إختيار</a:t>
          </a:r>
          <a:r>
            <a:rPr lang="ar-SA" dirty="0" smtClean="0"/>
            <a:t> رمز الكاميرا وتصوير الصورة أو النص المراد ربط الفيديو به~ ثم  </a:t>
          </a:r>
          <a:r>
            <a:rPr lang="en-US" dirty="0" smtClean="0"/>
            <a:t>upload  </a:t>
          </a:r>
          <a:r>
            <a:rPr lang="ar-SA" dirty="0" smtClean="0"/>
            <a:t>~ ثم اختيار الفيديو المراد ربطه بالصورة أو النص من ألبوم الجهاز أو تصويره مباشرة بالكاميرا وتسمية المقطع.</a:t>
          </a:r>
        </a:p>
      </dgm:t>
    </dgm:pt>
    <dgm:pt modelId="{5220C09E-EB94-4597-B9B7-9C30320FF2B3}" type="parTrans" cxnId="{3A1A4482-72AF-4ED7-911D-D9CCD8121110}">
      <dgm:prSet/>
      <dgm:spPr/>
      <dgm:t>
        <a:bodyPr/>
        <a:lstStyle/>
        <a:p>
          <a:pPr rtl="1"/>
          <a:endParaRPr lang="ar-SA"/>
        </a:p>
      </dgm:t>
    </dgm:pt>
    <dgm:pt modelId="{512112AE-F9CE-4647-A945-EA7460385D9D}" type="sibTrans" cxnId="{3A1A4482-72AF-4ED7-911D-D9CCD8121110}">
      <dgm:prSet/>
      <dgm:spPr/>
      <dgm:t>
        <a:bodyPr/>
        <a:lstStyle/>
        <a:p>
          <a:pPr rtl="1"/>
          <a:endParaRPr lang="ar-SA"/>
        </a:p>
      </dgm:t>
    </dgm:pt>
    <dgm:pt modelId="{481E7F77-447E-407B-80D7-ED79CE013351}">
      <dgm:prSet phldrT="[نص]"/>
      <dgm:spPr/>
      <dgm:t>
        <a:bodyPr/>
        <a:lstStyle/>
        <a:p>
          <a:pPr rtl="1"/>
          <a:r>
            <a:rPr lang="ar-SA" dirty="0" smtClean="0"/>
            <a:t>2- تظهر الصورة والمقطع المربوط بها ~ ثم </a:t>
          </a:r>
          <a:r>
            <a:rPr lang="en-US" dirty="0" smtClean="0"/>
            <a:t>next </a:t>
          </a:r>
          <a:r>
            <a:rPr lang="ar-SA" dirty="0" smtClean="0"/>
            <a:t>~ ثم تسمية المقطع كاملا ويوجد خيار لإنشاء قناة يتم اختياره~ تسمى القناة ويتم اختيار صورة رمزية لها~ ثم يتم اختيار </a:t>
          </a:r>
          <a:r>
            <a:rPr lang="en-US" dirty="0" smtClean="0"/>
            <a:t>public </a:t>
          </a:r>
          <a:r>
            <a:rPr lang="ar-SA" dirty="0" smtClean="0"/>
            <a:t>~ ثم </a:t>
          </a:r>
          <a:r>
            <a:rPr lang="en-US" dirty="0" smtClean="0"/>
            <a:t>done </a:t>
          </a:r>
          <a:r>
            <a:rPr lang="ar-SA" dirty="0" smtClean="0"/>
            <a:t>~ ثم </a:t>
          </a:r>
          <a:r>
            <a:rPr lang="en-US" dirty="0" smtClean="0"/>
            <a:t>submit</a:t>
          </a:r>
          <a:endParaRPr lang="ar-SA" dirty="0" smtClean="0"/>
        </a:p>
      </dgm:t>
    </dgm:pt>
    <dgm:pt modelId="{7A8D8316-F7DE-4B81-99BC-3E1F84678948}" type="parTrans" cxnId="{A0087A3F-B576-4227-BEAF-E22773587576}">
      <dgm:prSet/>
      <dgm:spPr/>
      <dgm:t>
        <a:bodyPr/>
        <a:lstStyle/>
        <a:p>
          <a:pPr rtl="1"/>
          <a:endParaRPr lang="ar-SA"/>
        </a:p>
      </dgm:t>
    </dgm:pt>
    <dgm:pt modelId="{B88D607B-A147-497E-9012-2A894079BBEF}" type="sibTrans" cxnId="{A0087A3F-B576-4227-BEAF-E22773587576}">
      <dgm:prSet/>
      <dgm:spPr/>
      <dgm:t>
        <a:bodyPr/>
        <a:lstStyle/>
        <a:p>
          <a:pPr rtl="1"/>
          <a:endParaRPr lang="ar-SA"/>
        </a:p>
      </dgm:t>
    </dgm:pt>
    <dgm:pt modelId="{216E52A1-0EA7-4FEC-B613-6FCF4C6D3030}" type="pres">
      <dgm:prSet presAssocID="{246A6C83-B7AB-4D69-9EA4-7A512B7BE37A}" presName="outerComposite" presStyleCnt="0">
        <dgm:presLayoutVars>
          <dgm:chMax val="5"/>
          <dgm:dir/>
          <dgm:resizeHandles val="exact"/>
        </dgm:presLayoutVars>
      </dgm:prSet>
      <dgm:spPr/>
      <dgm:t>
        <a:bodyPr/>
        <a:lstStyle/>
        <a:p>
          <a:pPr rtl="1"/>
          <a:endParaRPr lang="ar-SA"/>
        </a:p>
      </dgm:t>
    </dgm:pt>
    <dgm:pt modelId="{59CCC8F0-1201-441F-AF09-44B6AF71E29D}" type="pres">
      <dgm:prSet presAssocID="{246A6C83-B7AB-4D69-9EA4-7A512B7BE37A}" presName="dummyMaxCanvas" presStyleCnt="0">
        <dgm:presLayoutVars/>
      </dgm:prSet>
      <dgm:spPr/>
    </dgm:pt>
    <dgm:pt modelId="{A9655BDA-7BF1-4D29-A95B-F9E8161C8269}" type="pres">
      <dgm:prSet presAssocID="{246A6C83-B7AB-4D69-9EA4-7A512B7BE37A}" presName="TwoNodes_1" presStyleLbl="node1" presStyleIdx="0" presStyleCnt="2">
        <dgm:presLayoutVars>
          <dgm:bulletEnabled val="1"/>
        </dgm:presLayoutVars>
      </dgm:prSet>
      <dgm:spPr/>
      <dgm:t>
        <a:bodyPr/>
        <a:lstStyle/>
        <a:p>
          <a:pPr rtl="1"/>
          <a:endParaRPr lang="ar-SA"/>
        </a:p>
      </dgm:t>
    </dgm:pt>
    <dgm:pt modelId="{C4CD5E2C-69F6-4251-9397-3814C71BC151}" type="pres">
      <dgm:prSet presAssocID="{246A6C83-B7AB-4D69-9EA4-7A512B7BE37A}" presName="TwoNodes_2" presStyleLbl="node1" presStyleIdx="1" presStyleCnt="2">
        <dgm:presLayoutVars>
          <dgm:bulletEnabled val="1"/>
        </dgm:presLayoutVars>
      </dgm:prSet>
      <dgm:spPr/>
      <dgm:t>
        <a:bodyPr/>
        <a:lstStyle/>
        <a:p>
          <a:pPr rtl="1"/>
          <a:endParaRPr lang="ar-SA"/>
        </a:p>
      </dgm:t>
    </dgm:pt>
    <dgm:pt modelId="{DC670684-D08F-4ED0-9C96-96CC2D3AC85F}" type="pres">
      <dgm:prSet presAssocID="{246A6C83-B7AB-4D69-9EA4-7A512B7BE37A}" presName="TwoConn_1-2" presStyleLbl="fgAccFollowNode1" presStyleIdx="0" presStyleCnt="1">
        <dgm:presLayoutVars>
          <dgm:bulletEnabled val="1"/>
        </dgm:presLayoutVars>
      </dgm:prSet>
      <dgm:spPr/>
      <dgm:t>
        <a:bodyPr/>
        <a:lstStyle/>
        <a:p>
          <a:pPr rtl="1"/>
          <a:endParaRPr lang="ar-SA"/>
        </a:p>
      </dgm:t>
    </dgm:pt>
    <dgm:pt modelId="{0E5C1907-CE6A-43BC-99FF-BAFF73EC21E0}" type="pres">
      <dgm:prSet presAssocID="{246A6C83-B7AB-4D69-9EA4-7A512B7BE37A}" presName="TwoNodes_1_text" presStyleLbl="node1" presStyleIdx="1" presStyleCnt="2">
        <dgm:presLayoutVars>
          <dgm:bulletEnabled val="1"/>
        </dgm:presLayoutVars>
      </dgm:prSet>
      <dgm:spPr/>
      <dgm:t>
        <a:bodyPr/>
        <a:lstStyle/>
        <a:p>
          <a:pPr rtl="1"/>
          <a:endParaRPr lang="ar-SA"/>
        </a:p>
      </dgm:t>
    </dgm:pt>
    <dgm:pt modelId="{A9803DC2-F090-4598-8823-E5980347AD7A}" type="pres">
      <dgm:prSet presAssocID="{246A6C83-B7AB-4D69-9EA4-7A512B7BE37A}" presName="TwoNodes_2_text" presStyleLbl="node1" presStyleIdx="1" presStyleCnt="2">
        <dgm:presLayoutVars>
          <dgm:bulletEnabled val="1"/>
        </dgm:presLayoutVars>
      </dgm:prSet>
      <dgm:spPr/>
      <dgm:t>
        <a:bodyPr/>
        <a:lstStyle/>
        <a:p>
          <a:pPr rtl="1"/>
          <a:endParaRPr lang="ar-SA"/>
        </a:p>
      </dgm:t>
    </dgm:pt>
  </dgm:ptLst>
  <dgm:cxnLst>
    <dgm:cxn modelId="{0DD650F4-62FA-41D3-B647-746EDB7425B5}" type="presOf" srcId="{481E7F77-447E-407B-80D7-ED79CE013351}" destId="{A9803DC2-F090-4598-8823-E5980347AD7A}" srcOrd="1" destOrd="0" presId="urn:microsoft.com/office/officeart/2005/8/layout/vProcess5"/>
    <dgm:cxn modelId="{A0087A3F-B576-4227-BEAF-E22773587576}" srcId="{246A6C83-B7AB-4D69-9EA4-7A512B7BE37A}" destId="{481E7F77-447E-407B-80D7-ED79CE013351}" srcOrd="1" destOrd="0" parTransId="{7A8D8316-F7DE-4B81-99BC-3E1F84678948}" sibTransId="{B88D607B-A147-497E-9012-2A894079BBEF}"/>
    <dgm:cxn modelId="{9427FBA0-5852-4048-BFC8-CCFE27908394}" type="presOf" srcId="{512112AE-F9CE-4647-A945-EA7460385D9D}" destId="{DC670684-D08F-4ED0-9C96-96CC2D3AC85F}" srcOrd="0" destOrd="0" presId="urn:microsoft.com/office/officeart/2005/8/layout/vProcess5"/>
    <dgm:cxn modelId="{D41406D4-1671-48EE-9B9D-ECEF29D817BF}" type="presOf" srcId="{065E8101-6283-4758-9D86-0C3CF8E7E72B}" destId="{0E5C1907-CE6A-43BC-99FF-BAFF73EC21E0}" srcOrd="1" destOrd="0" presId="urn:microsoft.com/office/officeart/2005/8/layout/vProcess5"/>
    <dgm:cxn modelId="{3A1A4482-72AF-4ED7-911D-D9CCD8121110}" srcId="{246A6C83-B7AB-4D69-9EA4-7A512B7BE37A}" destId="{065E8101-6283-4758-9D86-0C3CF8E7E72B}" srcOrd="0" destOrd="0" parTransId="{5220C09E-EB94-4597-B9B7-9C30320FF2B3}" sibTransId="{512112AE-F9CE-4647-A945-EA7460385D9D}"/>
    <dgm:cxn modelId="{F6CB702D-BEFF-4937-B268-C88EF1DBA35C}" type="presOf" srcId="{065E8101-6283-4758-9D86-0C3CF8E7E72B}" destId="{A9655BDA-7BF1-4D29-A95B-F9E8161C8269}" srcOrd="0" destOrd="0" presId="urn:microsoft.com/office/officeart/2005/8/layout/vProcess5"/>
    <dgm:cxn modelId="{CE6D7404-9E73-4B26-9FFF-BBDB0517C9B2}" type="presOf" srcId="{246A6C83-B7AB-4D69-9EA4-7A512B7BE37A}" destId="{216E52A1-0EA7-4FEC-B613-6FCF4C6D3030}" srcOrd="0" destOrd="0" presId="urn:microsoft.com/office/officeart/2005/8/layout/vProcess5"/>
    <dgm:cxn modelId="{154F74BA-4DF8-4615-95DC-5547663B88D0}" type="presOf" srcId="{481E7F77-447E-407B-80D7-ED79CE013351}" destId="{C4CD5E2C-69F6-4251-9397-3814C71BC151}" srcOrd="0" destOrd="0" presId="urn:microsoft.com/office/officeart/2005/8/layout/vProcess5"/>
    <dgm:cxn modelId="{BAF161A7-D311-4D85-AA64-1C437729C26B}" type="presParOf" srcId="{216E52A1-0EA7-4FEC-B613-6FCF4C6D3030}" destId="{59CCC8F0-1201-441F-AF09-44B6AF71E29D}" srcOrd="0" destOrd="0" presId="urn:microsoft.com/office/officeart/2005/8/layout/vProcess5"/>
    <dgm:cxn modelId="{B381C801-04E9-4C2A-8B05-BF7200841D36}" type="presParOf" srcId="{216E52A1-0EA7-4FEC-B613-6FCF4C6D3030}" destId="{A9655BDA-7BF1-4D29-A95B-F9E8161C8269}" srcOrd="1" destOrd="0" presId="urn:microsoft.com/office/officeart/2005/8/layout/vProcess5"/>
    <dgm:cxn modelId="{4E90FB40-074E-4762-856B-A91DA78C8929}" type="presParOf" srcId="{216E52A1-0EA7-4FEC-B613-6FCF4C6D3030}" destId="{C4CD5E2C-69F6-4251-9397-3814C71BC151}" srcOrd="2" destOrd="0" presId="urn:microsoft.com/office/officeart/2005/8/layout/vProcess5"/>
    <dgm:cxn modelId="{E1106024-6C03-43DE-AD83-FE4670C89262}" type="presParOf" srcId="{216E52A1-0EA7-4FEC-B613-6FCF4C6D3030}" destId="{DC670684-D08F-4ED0-9C96-96CC2D3AC85F}" srcOrd="3" destOrd="0" presId="urn:microsoft.com/office/officeart/2005/8/layout/vProcess5"/>
    <dgm:cxn modelId="{F9756B89-C4AE-440C-924E-3DC671DBC57E}" type="presParOf" srcId="{216E52A1-0EA7-4FEC-B613-6FCF4C6D3030}" destId="{0E5C1907-CE6A-43BC-99FF-BAFF73EC21E0}" srcOrd="4" destOrd="0" presId="urn:microsoft.com/office/officeart/2005/8/layout/vProcess5"/>
    <dgm:cxn modelId="{F28B506D-B72C-4357-9C12-EEBDD0CE2531}" type="presParOf" srcId="{216E52A1-0EA7-4FEC-B613-6FCF4C6D3030}" destId="{A9803DC2-F090-4598-8823-E5980347AD7A}" srcOrd="5"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41B0A8C-3178-4273-81DB-7F0B6E3DA1EF}">
      <dsp:nvSpPr>
        <dsp:cNvPr id="0" name=""/>
        <dsp:cNvSpPr/>
      </dsp:nvSpPr>
      <dsp:spPr>
        <a:xfrm>
          <a:off x="2980" y="728953"/>
          <a:ext cx="2606092" cy="2606092"/>
        </a:xfrm>
        <a:prstGeom prst="ellipse">
          <a:avLst/>
        </a:prstGeom>
        <a:solidFill>
          <a:schemeClr val="accent2">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3422" tIns="45720" rIns="143422" bIns="45720" numCol="1" spcCol="1270" anchor="ctr" anchorCtr="0">
          <a:noAutofit/>
        </a:bodyPr>
        <a:lstStyle/>
        <a:p>
          <a:pPr lvl="0" algn="ctr" defTabSz="1600200" rtl="1">
            <a:lnSpc>
              <a:spcPct val="90000"/>
            </a:lnSpc>
            <a:spcBef>
              <a:spcPct val="0"/>
            </a:spcBef>
            <a:spcAft>
              <a:spcPct val="35000"/>
            </a:spcAft>
          </a:pPr>
          <a:r>
            <a:rPr lang="ar-SA" sz="3600" kern="1200" dirty="0" smtClean="0"/>
            <a:t>التعلم النقال</a:t>
          </a:r>
          <a:endParaRPr lang="ar-SA" sz="3600" kern="1200" dirty="0"/>
        </a:p>
      </dsp:txBody>
      <dsp:txXfrm>
        <a:off x="2980" y="728953"/>
        <a:ext cx="2606092" cy="2606092"/>
      </dsp:txXfrm>
    </dsp:sp>
    <dsp:sp modelId="{FC5E7A98-0F0D-49FA-9B76-57D49FEF3650}">
      <dsp:nvSpPr>
        <dsp:cNvPr id="0" name=""/>
        <dsp:cNvSpPr/>
      </dsp:nvSpPr>
      <dsp:spPr>
        <a:xfrm>
          <a:off x="2087853" y="728953"/>
          <a:ext cx="2606092" cy="2606092"/>
        </a:xfrm>
        <a:prstGeom prst="ellipse">
          <a:avLst/>
        </a:prstGeom>
        <a:solidFill>
          <a:schemeClr val="accent3">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3422" tIns="45720" rIns="143422" bIns="45720" numCol="1" spcCol="1270" anchor="ctr" anchorCtr="0">
          <a:noAutofit/>
        </a:bodyPr>
        <a:lstStyle/>
        <a:p>
          <a:pPr lvl="0" algn="ctr" defTabSz="1600200" rtl="1">
            <a:lnSpc>
              <a:spcPct val="90000"/>
            </a:lnSpc>
            <a:spcBef>
              <a:spcPct val="0"/>
            </a:spcBef>
            <a:spcAft>
              <a:spcPct val="35000"/>
            </a:spcAft>
          </a:pPr>
          <a:r>
            <a:rPr lang="ar-SA" sz="3600" kern="1200" dirty="0" smtClean="0"/>
            <a:t>التعلم عن بعد</a:t>
          </a:r>
          <a:endParaRPr lang="ar-SA" sz="3600" kern="1200" dirty="0"/>
        </a:p>
      </dsp:txBody>
      <dsp:txXfrm>
        <a:off x="2087853" y="728953"/>
        <a:ext cx="2606092" cy="2606092"/>
      </dsp:txXfrm>
    </dsp:sp>
    <dsp:sp modelId="{3CC766CB-80B7-4FEA-9FAB-68C4CD19D7B2}">
      <dsp:nvSpPr>
        <dsp:cNvPr id="0" name=""/>
        <dsp:cNvSpPr/>
      </dsp:nvSpPr>
      <dsp:spPr>
        <a:xfrm>
          <a:off x="4172727" y="728953"/>
          <a:ext cx="2606092" cy="2606092"/>
        </a:xfrm>
        <a:prstGeom prst="ellipse">
          <a:avLst/>
        </a:prstGeom>
        <a:solidFill>
          <a:schemeClr val="accent4">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3422" tIns="45720" rIns="143422" bIns="45720" numCol="1" spcCol="1270" anchor="ctr" anchorCtr="0">
          <a:noAutofit/>
        </a:bodyPr>
        <a:lstStyle/>
        <a:p>
          <a:pPr lvl="0" algn="ctr" defTabSz="1600200" rtl="1">
            <a:lnSpc>
              <a:spcPct val="90000"/>
            </a:lnSpc>
            <a:spcBef>
              <a:spcPct val="0"/>
            </a:spcBef>
            <a:spcAft>
              <a:spcPct val="35000"/>
            </a:spcAft>
          </a:pPr>
          <a:r>
            <a:rPr lang="ar-SA" sz="3600" kern="1200" dirty="0" smtClean="0"/>
            <a:t>التعلم الإلكتروني</a:t>
          </a:r>
          <a:endParaRPr lang="ar-SA" sz="3600" kern="1200" dirty="0"/>
        </a:p>
      </dsp:txBody>
      <dsp:txXfrm>
        <a:off x="4172727" y="728953"/>
        <a:ext cx="2606092" cy="2606092"/>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41B0A8C-3178-4273-81DB-7F0B6E3DA1EF}">
      <dsp:nvSpPr>
        <dsp:cNvPr id="0" name=""/>
        <dsp:cNvSpPr/>
      </dsp:nvSpPr>
      <dsp:spPr>
        <a:xfrm>
          <a:off x="2980" y="728953"/>
          <a:ext cx="2606092" cy="2606092"/>
        </a:xfrm>
        <a:prstGeom prst="ellipse">
          <a:avLst/>
        </a:prstGeom>
        <a:solidFill>
          <a:schemeClr val="accent2">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3422" tIns="50800" rIns="143422" bIns="50800" numCol="1" spcCol="1270" anchor="ctr" anchorCtr="0">
          <a:noAutofit/>
        </a:bodyPr>
        <a:lstStyle/>
        <a:p>
          <a:pPr lvl="0" algn="ctr" defTabSz="1778000" rtl="1">
            <a:lnSpc>
              <a:spcPct val="90000"/>
            </a:lnSpc>
            <a:spcBef>
              <a:spcPct val="0"/>
            </a:spcBef>
            <a:spcAft>
              <a:spcPct val="35000"/>
            </a:spcAft>
          </a:pPr>
          <a:r>
            <a:rPr lang="ar-SA" sz="4000" kern="1200" dirty="0" smtClean="0"/>
            <a:t>حساب في تطبيق سحابي</a:t>
          </a:r>
          <a:endParaRPr lang="ar-SA" sz="4000" kern="1200" dirty="0"/>
        </a:p>
      </dsp:txBody>
      <dsp:txXfrm>
        <a:off x="2980" y="728953"/>
        <a:ext cx="2606092" cy="2606092"/>
      </dsp:txXfrm>
    </dsp:sp>
    <dsp:sp modelId="{FC5E7A98-0F0D-49FA-9B76-57D49FEF3650}">
      <dsp:nvSpPr>
        <dsp:cNvPr id="0" name=""/>
        <dsp:cNvSpPr/>
      </dsp:nvSpPr>
      <dsp:spPr>
        <a:xfrm>
          <a:off x="2087853" y="728953"/>
          <a:ext cx="2606092" cy="2606092"/>
        </a:xfrm>
        <a:prstGeom prst="ellipse">
          <a:avLst/>
        </a:prstGeom>
        <a:solidFill>
          <a:schemeClr val="accent3">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3422" tIns="50800" rIns="143422" bIns="50800" numCol="1" spcCol="1270" anchor="ctr" anchorCtr="0">
          <a:noAutofit/>
        </a:bodyPr>
        <a:lstStyle/>
        <a:p>
          <a:pPr lvl="0" algn="ctr" defTabSz="1778000" rtl="1">
            <a:lnSpc>
              <a:spcPct val="90000"/>
            </a:lnSpc>
            <a:spcBef>
              <a:spcPct val="0"/>
            </a:spcBef>
            <a:spcAft>
              <a:spcPct val="35000"/>
            </a:spcAft>
          </a:pPr>
          <a:r>
            <a:rPr lang="ar-SA" sz="4000" kern="1200" dirty="0" smtClean="0"/>
            <a:t>جهاز رقمي</a:t>
          </a:r>
          <a:endParaRPr lang="ar-SA" sz="4000" kern="1200" dirty="0"/>
        </a:p>
      </dsp:txBody>
      <dsp:txXfrm>
        <a:off x="2087853" y="728953"/>
        <a:ext cx="2606092" cy="2606092"/>
      </dsp:txXfrm>
    </dsp:sp>
    <dsp:sp modelId="{3CC766CB-80B7-4FEA-9FAB-68C4CD19D7B2}">
      <dsp:nvSpPr>
        <dsp:cNvPr id="0" name=""/>
        <dsp:cNvSpPr/>
      </dsp:nvSpPr>
      <dsp:spPr>
        <a:xfrm>
          <a:off x="4172727" y="728953"/>
          <a:ext cx="2606092" cy="2606092"/>
        </a:xfrm>
        <a:prstGeom prst="ellipse">
          <a:avLst/>
        </a:prstGeom>
        <a:solidFill>
          <a:schemeClr val="accent4">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3422" tIns="50800" rIns="143422" bIns="50800" numCol="1" spcCol="1270" anchor="ctr" anchorCtr="0">
          <a:noAutofit/>
        </a:bodyPr>
        <a:lstStyle/>
        <a:p>
          <a:pPr lvl="0" algn="ctr" defTabSz="1778000" rtl="1">
            <a:lnSpc>
              <a:spcPct val="90000"/>
            </a:lnSpc>
            <a:spcBef>
              <a:spcPct val="0"/>
            </a:spcBef>
            <a:spcAft>
              <a:spcPct val="35000"/>
            </a:spcAft>
          </a:pPr>
          <a:r>
            <a:rPr lang="ar-SA" sz="4000" kern="1200" dirty="0" smtClean="0"/>
            <a:t>اتصال بشبكة الإنترنت</a:t>
          </a:r>
          <a:endParaRPr lang="ar-SA" sz="4000" kern="1200" dirty="0"/>
        </a:p>
      </dsp:txBody>
      <dsp:txXfrm>
        <a:off x="4172727" y="728953"/>
        <a:ext cx="2606092" cy="260609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41B0A8C-3178-4273-81DB-7F0B6E3DA1EF}">
      <dsp:nvSpPr>
        <dsp:cNvPr id="0" name=""/>
        <dsp:cNvSpPr/>
      </dsp:nvSpPr>
      <dsp:spPr>
        <a:xfrm>
          <a:off x="1986" y="1035260"/>
          <a:ext cx="1993478" cy="1993478"/>
        </a:xfrm>
        <a:prstGeom prst="ellipse">
          <a:avLst/>
        </a:prstGeom>
        <a:solidFill>
          <a:schemeClr val="accent2">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9708" tIns="41910" rIns="109708" bIns="41910" numCol="1" spcCol="1270" anchor="ctr" anchorCtr="0">
          <a:noAutofit/>
        </a:bodyPr>
        <a:lstStyle/>
        <a:p>
          <a:pPr lvl="0" algn="ctr" defTabSz="1466850" rtl="1">
            <a:lnSpc>
              <a:spcPct val="90000"/>
            </a:lnSpc>
            <a:spcBef>
              <a:spcPct val="0"/>
            </a:spcBef>
            <a:spcAft>
              <a:spcPct val="35000"/>
            </a:spcAft>
          </a:pPr>
          <a:r>
            <a:rPr lang="ar-SA" sz="3300" b="1" kern="1200" dirty="0" smtClean="0"/>
            <a:t>قناة الاتصال</a:t>
          </a:r>
          <a:endParaRPr lang="ar-SA" sz="3300" b="1" kern="1200" dirty="0"/>
        </a:p>
      </dsp:txBody>
      <dsp:txXfrm>
        <a:off x="1986" y="1035260"/>
        <a:ext cx="1993478" cy="1993478"/>
      </dsp:txXfrm>
    </dsp:sp>
    <dsp:sp modelId="{8CD479E0-0A65-4D29-829B-9285D1E6EC7C}">
      <dsp:nvSpPr>
        <dsp:cNvPr id="0" name=""/>
        <dsp:cNvSpPr/>
      </dsp:nvSpPr>
      <dsp:spPr>
        <a:xfrm>
          <a:off x="1596769" y="1035260"/>
          <a:ext cx="1993478" cy="1993478"/>
        </a:xfrm>
        <a:prstGeom prst="ellipse">
          <a:avLst/>
        </a:prstGeom>
        <a:solidFill>
          <a:schemeClr val="accent3">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9708" tIns="41910" rIns="109708" bIns="41910" numCol="1" spcCol="1270" anchor="ctr" anchorCtr="0">
          <a:noAutofit/>
        </a:bodyPr>
        <a:lstStyle/>
        <a:p>
          <a:pPr lvl="0" algn="ctr" defTabSz="1466850" rtl="1">
            <a:lnSpc>
              <a:spcPct val="90000"/>
            </a:lnSpc>
            <a:spcBef>
              <a:spcPct val="0"/>
            </a:spcBef>
            <a:spcAft>
              <a:spcPct val="35000"/>
            </a:spcAft>
          </a:pPr>
          <a:r>
            <a:rPr lang="ar-SA" sz="3300" b="1" kern="1200" dirty="0" smtClean="0"/>
            <a:t>الرسالة</a:t>
          </a:r>
          <a:endParaRPr lang="ar-SA" sz="3300" b="1" kern="1200" dirty="0"/>
        </a:p>
      </dsp:txBody>
      <dsp:txXfrm>
        <a:off x="1596769" y="1035260"/>
        <a:ext cx="1993478" cy="1993478"/>
      </dsp:txXfrm>
    </dsp:sp>
    <dsp:sp modelId="{FC5E7A98-0F0D-49FA-9B76-57D49FEF3650}">
      <dsp:nvSpPr>
        <dsp:cNvPr id="0" name=""/>
        <dsp:cNvSpPr/>
      </dsp:nvSpPr>
      <dsp:spPr>
        <a:xfrm>
          <a:off x="3191552" y="1035260"/>
          <a:ext cx="1993478" cy="1993478"/>
        </a:xfrm>
        <a:prstGeom prst="ellipse">
          <a:avLst/>
        </a:prstGeom>
        <a:solidFill>
          <a:schemeClr val="accent4">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9708" tIns="41910" rIns="109708" bIns="41910" numCol="1" spcCol="1270" anchor="ctr" anchorCtr="0">
          <a:noAutofit/>
        </a:bodyPr>
        <a:lstStyle/>
        <a:p>
          <a:pPr lvl="0" algn="ctr" defTabSz="1466850" rtl="1">
            <a:lnSpc>
              <a:spcPct val="90000"/>
            </a:lnSpc>
            <a:spcBef>
              <a:spcPct val="0"/>
            </a:spcBef>
            <a:spcAft>
              <a:spcPct val="35000"/>
            </a:spcAft>
          </a:pPr>
          <a:r>
            <a:rPr lang="ar-SA" sz="3300" b="1" kern="1200" dirty="0" smtClean="0"/>
            <a:t>المستقبل</a:t>
          </a:r>
          <a:endParaRPr lang="ar-SA" sz="3300" b="1" kern="1200" dirty="0"/>
        </a:p>
      </dsp:txBody>
      <dsp:txXfrm>
        <a:off x="3191552" y="1035260"/>
        <a:ext cx="1993478" cy="1993478"/>
      </dsp:txXfrm>
    </dsp:sp>
    <dsp:sp modelId="{3CC766CB-80B7-4FEA-9FAB-68C4CD19D7B2}">
      <dsp:nvSpPr>
        <dsp:cNvPr id="0" name=""/>
        <dsp:cNvSpPr/>
      </dsp:nvSpPr>
      <dsp:spPr>
        <a:xfrm>
          <a:off x="4786334" y="1035260"/>
          <a:ext cx="1993478" cy="1993478"/>
        </a:xfrm>
        <a:prstGeom prst="ellipse">
          <a:avLst/>
        </a:prstGeom>
        <a:solidFill>
          <a:schemeClr val="accent5">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9708" tIns="41910" rIns="109708" bIns="41910" numCol="1" spcCol="1270" anchor="ctr" anchorCtr="0">
          <a:noAutofit/>
        </a:bodyPr>
        <a:lstStyle/>
        <a:p>
          <a:pPr lvl="0" algn="ctr" defTabSz="1466850" rtl="1">
            <a:lnSpc>
              <a:spcPct val="90000"/>
            </a:lnSpc>
            <a:spcBef>
              <a:spcPct val="0"/>
            </a:spcBef>
            <a:spcAft>
              <a:spcPct val="35000"/>
            </a:spcAft>
          </a:pPr>
          <a:r>
            <a:rPr lang="ar-SA" sz="3300" b="1" kern="1200" dirty="0" smtClean="0"/>
            <a:t>المرسل</a:t>
          </a:r>
          <a:endParaRPr lang="ar-SA" sz="3300" b="1" kern="1200" dirty="0"/>
        </a:p>
      </dsp:txBody>
      <dsp:txXfrm>
        <a:off x="4786334" y="1035260"/>
        <a:ext cx="1993478" cy="199347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4A57F3-CFCE-4257-BF9F-808C8B98CF1E}">
      <dsp:nvSpPr>
        <dsp:cNvPr id="0" name=""/>
        <dsp:cNvSpPr/>
      </dsp:nvSpPr>
      <dsp:spPr>
        <a:xfrm rot="16200000">
          <a:off x="1288044" y="1233870"/>
          <a:ext cx="2612745" cy="1596664"/>
        </a:xfrm>
        <a:prstGeom prst="round2SameRect">
          <a:avLst>
            <a:gd name="adj1" fmla="val 16670"/>
            <a:gd name="adj2" fmla="val 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222250" rIns="200025" bIns="222250" numCol="1" spcCol="1270" anchor="t" anchorCtr="0">
          <a:noAutofit/>
        </a:bodyPr>
        <a:lstStyle/>
        <a:p>
          <a:pPr lvl="0" algn="ctr" defTabSz="1555750" rtl="1">
            <a:lnSpc>
              <a:spcPct val="90000"/>
            </a:lnSpc>
            <a:spcBef>
              <a:spcPct val="0"/>
            </a:spcBef>
            <a:spcAft>
              <a:spcPct val="35000"/>
            </a:spcAft>
          </a:pPr>
          <a:r>
            <a:rPr lang="ar-SA" sz="3500" b="1" kern="1200" dirty="0" smtClean="0"/>
            <a:t>التعلم السحابي الكامل</a:t>
          </a:r>
          <a:endParaRPr lang="ar-SA" sz="3500" b="1" kern="1200" dirty="0"/>
        </a:p>
      </dsp:txBody>
      <dsp:txXfrm rot="16200000">
        <a:off x="1288044" y="1233870"/>
        <a:ext cx="2612745" cy="1596664"/>
      </dsp:txXfrm>
    </dsp:sp>
    <dsp:sp modelId="{B77C2EC9-5BA5-4038-9AC7-25929070EB0B}">
      <dsp:nvSpPr>
        <dsp:cNvPr id="0" name=""/>
        <dsp:cNvSpPr/>
      </dsp:nvSpPr>
      <dsp:spPr>
        <a:xfrm rot="5400000">
          <a:off x="2957210" y="1233870"/>
          <a:ext cx="2612745" cy="1596664"/>
        </a:xfrm>
        <a:prstGeom prst="round2SameRect">
          <a:avLst>
            <a:gd name="adj1" fmla="val 16670"/>
            <a:gd name="adj2" fmla="val 0"/>
          </a:avLst>
        </a:prstGeom>
        <a:solidFill>
          <a:schemeClr val="accent1">
            <a:tint val="50000"/>
            <a:hueOff val="-1472930"/>
            <a:satOff val="19479"/>
            <a:lumOff val="1455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0025" tIns="222250" rIns="133350" bIns="222250" numCol="1" spcCol="1270" anchor="t" anchorCtr="0">
          <a:noAutofit/>
        </a:bodyPr>
        <a:lstStyle/>
        <a:p>
          <a:pPr lvl="0" algn="ctr" defTabSz="1555750" rtl="1">
            <a:lnSpc>
              <a:spcPct val="90000"/>
            </a:lnSpc>
            <a:spcBef>
              <a:spcPct val="0"/>
            </a:spcBef>
            <a:spcAft>
              <a:spcPct val="35000"/>
            </a:spcAft>
          </a:pPr>
          <a:r>
            <a:rPr lang="ar-SA" sz="3500" b="1" kern="1200" dirty="0" smtClean="0"/>
            <a:t>التعلم السحابي المختلط</a:t>
          </a:r>
          <a:endParaRPr lang="ar-SA" sz="3500" b="1" kern="1200" dirty="0"/>
        </a:p>
      </dsp:txBody>
      <dsp:txXfrm rot="5400000">
        <a:off x="2957210" y="1233870"/>
        <a:ext cx="2612745" cy="1596664"/>
      </dsp:txXfrm>
    </dsp:sp>
    <dsp:sp modelId="{9F7A529A-AE34-44F7-907D-9C281B47781C}">
      <dsp:nvSpPr>
        <dsp:cNvPr id="0" name=""/>
        <dsp:cNvSpPr/>
      </dsp:nvSpPr>
      <dsp:spPr>
        <a:xfrm>
          <a:off x="2594253" y="0"/>
          <a:ext cx="1669165" cy="1669084"/>
        </a:xfrm>
        <a:prstGeom prst="circularArrow">
          <a:avLst>
            <a:gd name="adj1" fmla="val 12500"/>
            <a:gd name="adj2" fmla="val 1142322"/>
            <a:gd name="adj3" fmla="val 20457678"/>
            <a:gd name="adj4" fmla="val 10800000"/>
            <a:gd name="adj5" fmla="val 125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A6679C-23AD-4486-A8CB-C43B16DBD92B}">
      <dsp:nvSpPr>
        <dsp:cNvPr id="0" name=""/>
        <dsp:cNvSpPr/>
      </dsp:nvSpPr>
      <dsp:spPr>
        <a:xfrm rot="10800000">
          <a:off x="2594253" y="2394915"/>
          <a:ext cx="1669165" cy="1669084"/>
        </a:xfrm>
        <a:prstGeom prst="circularArrow">
          <a:avLst>
            <a:gd name="adj1" fmla="val 12500"/>
            <a:gd name="adj2" fmla="val 1142322"/>
            <a:gd name="adj3" fmla="val 20457678"/>
            <a:gd name="adj4" fmla="val 10800000"/>
            <a:gd name="adj5" fmla="val 125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868767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D8BD707-D9CF-40AE-B4C6-C98DA3205C09}" type="datetimeFigureOut">
              <a:rPr lang="en-US" smtClean="0"/>
              <a:pPr/>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234609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D8BD707-D9CF-40AE-B4C6-C98DA3205C09}" type="datetimeFigureOut">
              <a:rPr lang="en-US" smtClean="0"/>
              <a:pPr/>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893348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ar-SA" smtClean="0"/>
              <a:t>انقر لتحرير نمط العنوان الرئيسي</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D8BD707-D9CF-40AE-B4C6-C98DA3205C09}" type="datetimeFigureOut">
              <a:rPr lang="en-US" smtClean="0"/>
              <a:pPr/>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896779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D8BD707-D9CF-40AE-B4C6-C98DA3205C09}" type="datetimeFigureOut">
              <a:rPr lang="en-US" smtClean="0"/>
              <a:pPr/>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171484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ar-SA" smtClean="0"/>
              <a:t>انقر لتحرير نمط العنوان الرئيسي</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3" name="Date Placeholder 2"/>
          <p:cNvSpPr>
            <a:spLocks noGrp="1"/>
          </p:cNvSpPr>
          <p:nvPr>
            <p:ph type="dt" sz="half" idx="10"/>
          </p:nvPr>
        </p:nvSpPr>
        <p:spPr/>
        <p:txBody>
          <a:bodyPr/>
          <a:lstStyle/>
          <a:p>
            <a:fld id="{1D8BD707-D9CF-40AE-B4C6-C98DA3205C09}" type="datetimeFigureOut">
              <a:rPr lang="en-US" smtClean="0"/>
              <a:pPr/>
              <a:t>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182630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ar-SA" smtClean="0"/>
              <a:t>انقر لتحرير نمط العنوان الرئيسي</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3" name="Date Placeholder 2"/>
          <p:cNvSpPr>
            <a:spLocks noGrp="1"/>
          </p:cNvSpPr>
          <p:nvPr>
            <p:ph type="dt" sz="half" idx="10"/>
          </p:nvPr>
        </p:nvSpPr>
        <p:spPr/>
        <p:txBody>
          <a:bodyPr/>
          <a:lstStyle/>
          <a:p>
            <a:fld id="{1D8BD707-D9CF-40AE-B4C6-C98DA3205C09}" type="datetimeFigureOut">
              <a:rPr lang="en-US" smtClean="0"/>
              <a:pPr/>
              <a:t>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801497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407887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ar-SA" smtClean="0"/>
              <a:t>انقر لتحرير نمط العنوان الرئيسي</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628904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350551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D8BD707-D9CF-40AE-B4C6-C98DA3205C09}" type="datetimeFigureOut">
              <a:rPr lang="en-US" smtClean="0"/>
              <a:pPr/>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624024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ar-SA" smtClean="0"/>
              <a:t>انقر لتحرير نمط العنوان الرئيسي</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768675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2" name="Content Placeholder 3"/>
          <p:cNvSpPr>
            <a:spLocks noGrp="1"/>
          </p:cNvSpPr>
          <p:nvPr>
            <p:ph sz="quarter" idx="13"/>
          </p:nvPr>
        </p:nvSpPr>
        <p:spPr>
          <a:xfrm>
            <a:off x="685331" y="3051013"/>
            <a:ext cx="3829520" cy="2740187"/>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3" name="Content Placeholder 5"/>
          <p:cNvSpPr>
            <a:spLocks noGrp="1"/>
          </p:cNvSpPr>
          <p:nvPr>
            <p:ph sz="quarter" idx="14"/>
          </p:nvPr>
        </p:nvSpPr>
        <p:spPr>
          <a:xfrm>
            <a:off x="4629150" y="3051013"/>
            <a:ext cx="3829051" cy="2740187"/>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509221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202388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1D8BD707-D9CF-40AE-B4C6-C98DA3205C09}" type="datetimeFigureOut">
              <a:rPr lang="en-US" smtClean="0"/>
              <a:pPr/>
              <a:t>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533547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ar-SA" smtClean="0"/>
              <a:t>انقر لتحرير نمط العنوان الرئيسي</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D8BD707-D9CF-40AE-B4C6-C98DA3205C09}" type="datetimeFigureOut">
              <a:rPr lang="en-US" smtClean="0"/>
              <a:pPr/>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80141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D8BD707-D9CF-40AE-B4C6-C98DA3205C09}" type="datetimeFigureOut">
              <a:rPr lang="en-US" smtClean="0"/>
              <a:pPr/>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781756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cstate="print">
            <a:alphaModFix amt="70000"/>
            <a:extLst>
              <a:ext uri="{28A0092B-C50C-407E-A947-70E740481C1C}">
                <a14:useLocalDpi xmlns:a14="http://schemas.microsoft.com/office/drawing/2010/main" xmlns=""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1D8BD707-D9CF-40AE-B4C6-C98DA3205C09}" type="datetimeFigureOut">
              <a:rPr lang="en-US" smtClean="0"/>
              <a:pPr/>
              <a:t>2/7/2017</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25935242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2" Type="http://schemas.openxmlformats.org/officeDocument/2006/relationships/hyperlink" Target="mailto:ksa.active@Hotmail.co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a:bodyPr>
          <a:lstStyle/>
          <a:p>
            <a:r>
              <a:rPr lang="ar-SA" sz="6000" b="1" dirty="0" smtClean="0">
                <a:solidFill>
                  <a:schemeClr val="accent1"/>
                </a:solidFill>
              </a:rPr>
              <a:t>التعلم السحابي</a:t>
            </a:r>
            <a:endParaRPr lang="ar-SA" sz="6000" b="1" dirty="0">
              <a:solidFill>
                <a:schemeClr val="accent1"/>
              </a:solidFill>
            </a:endParaRPr>
          </a:p>
        </p:txBody>
      </p:sp>
      <p:sp>
        <p:nvSpPr>
          <p:cNvPr id="3" name="عنوان فرعي 2"/>
          <p:cNvSpPr>
            <a:spLocks noGrp="1"/>
          </p:cNvSpPr>
          <p:nvPr>
            <p:ph type="subTitle" idx="1"/>
          </p:nvPr>
        </p:nvSpPr>
        <p:spPr/>
        <p:txBody>
          <a:bodyPr>
            <a:normAutofit/>
          </a:bodyPr>
          <a:lstStyle/>
          <a:p>
            <a:r>
              <a:rPr lang="ar-SA" sz="2800" dirty="0" smtClean="0">
                <a:solidFill>
                  <a:schemeClr val="tx1"/>
                </a:solidFill>
              </a:rPr>
              <a:t>تقديم: أ. ريم علي النهدي</a:t>
            </a:r>
            <a:endParaRPr lang="ar-SA" sz="2800" dirty="0">
              <a:solidFill>
                <a:schemeClr val="tx1"/>
              </a:solidFill>
            </a:endParaRPr>
          </a:p>
        </p:txBody>
      </p:sp>
    </p:spTree>
    <p:extLst>
      <p:ext uri="{BB962C8B-B14F-4D97-AF65-F5344CB8AC3E}">
        <p14:creationId xmlns:p14="http://schemas.microsoft.com/office/powerpoint/2010/main" xmlns="" val="1050183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313259" y="914400"/>
            <a:ext cx="6517482" cy="1676399"/>
          </a:xfrm>
        </p:spPr>
        <p:txBody>
          <a:bodyPr>
            <a:normAutofit/>
          </a:bodyPr>
          <a:lstStyle/>
          <a:p>
            <a:r>
              <a:rPr lang="ar-SA" sz="6000" b="1" dirty="0" smtClean="0">
                <a:solidFill>
                  <a:schemeClr val="accent1"/>
                </a:solidFill>
              </a:rPr>
              <a:t>متطلبات التعلم السحابي</a:t>
            </a:r>
            <a:endParaRPr lang="ar-SA" sz="6000" b="1" dirty="0">
              <a:solidFill>
                <a:schemeClr val="accent1"/>
              </a:solidFill>
            </a:endParaRPr>
          </a:p>
        </p:txBody>
      </p:sp>
      <p:graphicFrame>
        <p:nvGraphicFramePr>
          <p:cNvPr id="4" name="رسم تخطيطي 3"/>
          <p:cNvGraphicFramePr/>
          <p:nvPr>
            <p:extLst>
              <p:ext uri="{D42A27DB-BD31-4B8C-83A1-F6EECF244321}">
                <p14:modId xmlns:p14="http://schemas.microsoft.com/office/powerpoint/2010/main" xmlns="" val="2575515076"/>
              </p:ext>
            </p:extLst>
          </p:nvPr>
        </p:nvGraphicFramePr>
        <p:xfrm>
          <a:off x="838200" y="2057400"/>
          <a:ext cx="67818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886531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313259" y="914400"/>
            <a:ext cx="6517482" cy="1676399"/>
          </a:xfrm>
        </p:spPr>
        <p:txBody>
          <a:bodyPr>
            <a:normAutofit/>
          </a:bodyPr>
          <a:lstStyle/>
          <a:p>
            <a:r>
              <a:rPr lang="ar-SA" sz="6000" b="1" dirty="0" smtClean="0">
                <a:solidFill>
                  <a:schemeClr val="accent1"/>
                </a:solidFill>
              </a:rPr>
              <a:t>عناصر التعلم السحابي</a:t>
            </a:r>
            <a:endParaRPr lang="ar-SA" sz="6000" b="1" dirty="0">
              <a:solidFill>
                <a:schemeClr val="accent1"/>
              </a:solidFill>
            </a:endParaRPr>
          </a:p>
        </p:txBody>
      </p:sp>
      <p:graphicFrame>
        <p:nvGraphicFramePr>
          <p:cNvPr id="4" name="رسم تخطيطي 3"/>
          <p:cNvGraphicFramePr/>
          <p:nvPr>
            <p:extLst>
              <p:ext uri="{D42A27DB-BD31-4B8C-83A1-F6EECF244321}">
                <p14:modId xmlns:p14="http://schemas.microsoft.com/office/powerpoint/2010/main" xmlns="" val="4233976316"/>
              </p:ext>
            </p:extLst>
          </p:nvPr>
        </p:nvGraphicFramePr>
        <p:xfrm>
          <a:off x="838200" y="2057400"/>
          <a:ext cx="67818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424202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102518" y="457200"/>
            <a:ext cx="6517482" cy="1676399"/>
          </a:xfrm>
        </p:spPr>
        <p:txBody>
          <a:bodyPr>
            <a:normAutofit/>
          </a:bodyPr>
          <a:lstStyle/>
          <a:p>
            <a:r>
              <a:rPr lang="ar-SA" sz="6000" b="1" dirty="0" smtClean="0">
                <a:solidFill>
                  <a:schemeClr val="accent1"/>
                </a:solidFill>
              </a:rPr>
              <a:t>أنواع التعلم السحابي</a:t>
            </a:r>
            <a:endParaRPr lang="ar-SA" sz="6000" b="1" dirty="0">
              <a:solidFill>
                <a:schemeClr val="accent1"/>
              </a:solidFill>
            </a:endParaRPr>
          </a:p>
        </p:txBody>
      </p:sp>
      <p:graphicFrame>
        <p:nvGraphicFramePr>
          <p:cNvPr id="4" name="رسم تخطيطي 3"/>
          <p:cNvGraphicFramePr/>
          <p:nvPr>
            <p:extLst>
              <p:ext uri="{D42A27DB-BD31-4B8C-83A1-F6EECF244321}">
                <p14:modId xmlns:p14="http://schemas.microsoft.com/office/powerpoint/2010/main" xmlns="" val="655254971"/>
              </p:ext>
            </p:extLst>
          </p:nvPr>
        </p:nvGraphicFramePr>
        <p:xfrm>
          <a:off x="685800" y="2206386"/>
          <a:ext cx="6858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85778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990600"/>
            <a:ext cx="7315199" cy="1371599"/>
          </a:xfrm>
        </p:spPr>
        <p:txBody>
          <a:bodyPr>
            <a:normAutofit fontScale="90000"/>
          </a:bodyPr>
          <a:lstStyle/>
          <a:p>
            <a:r>
              <a:rPr lang="ar-SA" sz="6000" b="1" dirty="0" smtClean="0">
                <a:solidFill>
                  <a:schemeClr val="accent1"/>
                </a:solidFill>
              </a:rPr>
              <a:t>2)- أهم تطبيقات التعلم السحابي</a:t>
            </a:r>
            <a:endParaRPr lang="ar-SA" sz="6000" b="1" dirty="0">
              <a:solidFill>
                <a:schemeClr val="accent1"/>
              </a:solidFill>
            </a:endParaRPr>
          </a:p>
        </p:txBody>
      </p:sp>
      <p:sp>
        <p:nvSpPr>
          <p:cNvPr id="3" name="عنوان فرعي 2"/>
          <p:cNvSpPr>
            <a:spLocks noGrp="1"/>
          </p:cNvSpPr>
          <p:nvPr>
            <p:ph type="subTitle" idx="1"/>
          </p:nvPr>
        </p:nvSpPr>
        <p:spPr>
          <a:xfrm>
            <a:off x="1313259" y="2743200"/>
            <a:ext cx="6517482" cy="2666999"/>
          </a:xfrm>
        </p:spPr>
        <p:txBody>
          <a:bodyPr>
            <a:normAutofit fontScale="92500" lnSpcReduction="20000"/>
          </a:bodyPr>
          <a:lstStyle/>
          <a:p>
            <a:pPr marL="457200" indent="-457200" algn="just">
              <a:buFontTx/>
              <a:buChar char="-"/>
            </a:pPr>
            <a:r>
              <a:rPr lang="ar-SA" sz="2800" b="1" dirty="0" smtClean="0">
                <a:solidFill>
                  <a:schemeClr val="tx1"/>
                </a:solidFill>
              </a:rPr>
              <a:t>التخزين السَّحابي (</a:t>
            </a:r>
            <a:r>
              <a:rPr lang="en-US" sz="2800" b="1" dirty="0" smtClean="0">
                <a:solidFill>
                  <a:schemeClr val="tx1"/>
                </a:solidFill>
              </a:rPr>
              <a:t>(Google Drive</a:t>
            </a:r>
            <a:r>
              <a:rPr lang="ar-SA" sz="2800" b="1" dirty="0" smtClean="0">
                <a:solidFill>
                  <a:schemeClr val="tx1"/>
                </a:solidFill>
              </a:rPr>
              <a:t>.</a:t>
            </a:r>
          </a:p>
          <a:p>
            <a:pPr marL="457200" indent="-457200" algn="just">
              <a:buFontTx/>
              <a:buChar char="-"/>
            </a:pPr>
            <a:r>
              <a:rPr lang="en-US" sz="2800" b="1" dirty="0" smtClean="0">
                <a:solidFill>
                  <a:schemeClr val="tx1"/>
                </a:solidFill>
              </a:rPr>
              <a:t> </a:t>
            </a:r>
            <a:r>
              <a:rPr lang="ar-SA" sz="2800" b="1" dirty="0">
                <a:solidFill>
                  <a:schemeClr val="tx1"/>
                </a:solidFill>
              </a:rPr>
              <a:t>البرمجيات السَّحابية (الاستبانات الإلكترونية</a:t>
            </a:r>
            <a:r>
              <a:rPr lang="ar-SA" sz="2800" b="1" dirty="0" smtClean="0">
                <a:solidFill>
                  <a:schemeClr val="tx1"/>
                </a:solidFill>
              </a:rPr>
              <a:t>).</a:t>
            </a:r>
          </a:p>
          <a:p>
            <a:pPr marL="457200" indent="-457200" algn="just">
              <a:buFontTx/>
              <a:buChar char="-"/>
            </a:pPr>
            <a:r>
              <a:rPr lang="ar-SA" sz="2800" b="1" dirty="0" smtClean="0">
                <a:solidFill>
                  <a:schemeClr val="tx1"/>
                </a:solidFill>
              </a:rPr>
              <a:t> </a:t>
            </a:r>
            <a:r>
              <a:rPr lang="ar-SA" sz="2800" b="1" dirty="0">
                <a:solidFill>
                  <a:schemeClr val="tx1"/>
                </a:solidFill>
              </a:rPr>
              <a:t>مواقع التَّواصل الاجتماعي (الفيس بوك</a:t>
            </a:r>
            <a:r>
              <a:rPr lang="ar-SA" sz="2800" b="1" dirty="0" smtClean="0">
                <a:solidFill>
                  <a:schemeClr val="tx1"/>
                </a:solidFill>
              </a:rPr>
              <a:t>).</a:t>
            </a:r>
          </a:p>
          <a:p>
            <a:pPr marL="457200" indent="-457200" algn="just">
              <a:buFontTx/>
              <a:buChar char="-"/>
            </a:pPr>
            <a:r>
              <a:rPr lang="ar-SA" sz="2800" b="1" dirty="0" smtClean="0">
                <a:solidFill>
                  <a:schemeClr val="tx1"/>
                </a:solidFill>
              </a:rPr>
              <a:t>برامج </a:t>
            </a:r>
            <a:r>
              <a:rPr lang="ar-SA" sz="2800" b="1" dirty="0">
                <a:solidFill>
                  <a:schemeClr val="tx1"/>
                </a:solidFill>
              </a:rPr>
              <a:t>المحادثة (قنوات </a:t>
            </a:r>
            <a:r>
              <a:rPr lang="ar-SA" sz="2800" b="1" dirty="0" err="1">
                <a:solidFill>
                  <a:schemeClr val="tx1"/>
                </a:solidFill>
              </a:rPr>
              <a:t>التِّليجرام</a:t>
            </a:r>
            <a:r>
              <a:rPr lang="ar-SA" sz="2800" b="1" dirty="0" smtClean="0">
                <a:solidFill>
                  <a:schemeClr val="tx1"/>
                </a:solidFill>
              </a:rPr>
              <a:t>).</a:t>
            </a:r>
          </a:p>
          <a:p>
            <a:pPr marL="457200" indent="-457200" algn="just">
              <a:buFontTx/>
              <a:buChar char="-"/>
            </a:pPr>
            <a:r>
              <a:rPr lang="ar-SA" sz="2800" b="1" dirty="0" smtClean="0">
                <a:solidFill>
                  <a:schemeClr val="tx1"/>
                </a:solidFill>
              </a:rPr>
              <a:t>الحقيقة </a:t>
            </a:r>
            <a:r>
              <a:rPr lang="ar-SA" sz="2800" b="1" dirty="0">
                <a:solidFill>
                  <a:schemeClr val="tx1"/>
                </a:solidFill>
              </a:rPr>
              <a:t>المدمجة (برنامج </a:t>
            </a:r>
            <a:r>
              <a:rPr lang="ar-SA" sz="2800" b="1" dirty="0" err="1">
                <a:solidFill>
                  <a:schemeClr val="tx1"/>
                </a:solidFill>
              </a:rPr>
              <a:t>أوراسما</a:t>
            </a:r>
            <a:r>
              <a:rPr lang="ar-SA" sz="2800" b="1" dirty="0">
                <a:solidFill>
                  <a:schemeClr val="tx1"/>
                </a:solidFill>
              </a:rPr>
              <a:t>). </a:t>
            </a:r>
          </a:p>
        </p:txBody>
      </p:sp>
    </p:spTree>
    <p:extLst>
      <p:ext uri="{BB962C8B-B14F-4D97-AF65-F5344CB8AC3E}">
        <p14:creationId xmlns:p14="http://schemas.microsoft.com/office/powerpoint/2010/main" xmlns="" val="78230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313259" y="1219200"/>
            <a:ext cx="6517482" cy="1371599"/>
          </a:xfrm>
        </p:spPr>
        <p:txBody>
          <a:bodyPr>
            <a:normAutofit fontScale="90000"/>
          </a:bodyPr>
          <a:lstStyle/>
          <a:p>
            <a:r>
              <a:rPr lang="ar-SA" sz="6000" b="1" dirty="0">
                <a:solidFill>
                  <a:schemeClr val="accent1"/>
                </a:solidFill>
              </a:rPr>
              <a:t>- التخزين السَّحابي </a:t>
            </a:r>
            <a:r>
              <a:rPr lang="ar-SA" sz="6000" b="1" dirty="0" smtClean="0">
                <a:solidFill>
                  <a:schemeClr val="accent1"/>
                </a:solidFill>
              </a:rPr>
              <a:t>(</a:t>
            </a:r>
            <a:r>
              <a:rPr lang="en-US" sz="6000" b="1" dirty="0" smtClean="0">
                <a:solidFill>
                  <a:schemeClr val="accent1"/>
                </a:solidFill>
              </a:rPr>
              <a:t>(Google Drive</a:t>
            </a:r>
            <a:endParaRPr lang="en-US" sz="6000" b="1" dirty="0">
              <a:solidFill>
                <a:schemeClr val="accent1"/>
              </a:solidFill>
            </a:endParaRPr>
          </a:p>
        </p:txBody>
      </p:sp>
      <p:sp>
        <p:nvSpPr>
          <p:cNvPr id="3" name="عنوان فرعي 2"/>
          <p:cNvSpPr>
            <a:spLocks noGrp="1"/>
          </p:cNvSpPr>
          <p:nvPr>
            <p:ph type="subTitle" idx="1"/>
          </p:nvPr>
        </p:nvSpPr>
        <p:spPr>
          <a:xfrm>
            <a:off x="1313259" y="2743200"/>
            <a:ext cx="6517482" cy="2666999"/>
          </a:xfrm>
        </p:spPr>
        <p:txBody>
          <a:bodyPr>
            <a:normAutofit/>
          </a:bodyPr>
          <a:lstStyle/>
          <a:p>
            <a:pPr algn="r"/>
            <a:r>
              <a:rPr lang="ar-SA" sz="2800" b="1" dirty="0" smtClean="0">
                <a:solidFill>
                  <a:schemeClr val="tx1"/>
                </a:solidFill>
              </a:rPr>
              <a:t>لتطبيق التعلم السحابي نحتاج بشكل أساسي لتخزين البيانات والنصوص التي نحتاجها بمختلف أشكالها (نصوص – صور – أصوات – مقاطع فيديو)، ويوفر </a:t>
            </a:r>
            <a:r>
              <a:rPr lang="en-US" sz="2800" b="1" dirty="0" smtClean="0">
                <a:solidFill>
                  <a:schemeClr val="tx1"/>
                </a:solidFill>
              </a:rPr>
              <a:t>   (</a:t>
            </a:r>
            <a:r>
              <a:rPr lang="en-US" sz="2800" b="1" dirty="0">
                <a:solidFill>
                  <a:schemeClr val="tx1"/>
                </a:solidFill>
              </a:rPr>
              <a:t>Google </a:t>
            </a:r>
            <a:r>
              <a:rPr lang="en-US" sz="2800" b="1" dirty="0" smtClean="0">
                <a:solidFill>
                  <a:schemeClr val="tx1"/>
                </a:solidFill>
              </a:rPr>
              <a:t>Drive)</a:t>
            </a:r>
            <a:r>
              <a:rPr lang="ar-SA" sz="2800" b="1" dirty="0" smtClean="0">
                <a:solidFill>
                  <a:schemeClr val="tx1"/>
                </a:solidFill>
              </a:rPr>
              <a:t> مساحة تخزينية مجانية سعتها 15 جيجا بايت، ويمكن زيادتها برسوم شهرية.</a:t>
            </a:r>
            <a:endParaRPr lang="en-US" sz="2800" b="1" dirty="0">
              <a:solidFill>
                <a:schemeClr val="tx1"/>
              </a:solidFill>
            </a:endParaRPr>
          </a:p>
        </p:txBody>
      </p:sp>
    </p:spTree>
    <p:extLst>
      <p:ext uri="{BB962C8B-B14F-4D97-AF65-F5344CB8AC3E}">
        <p14:creationId xmlns:p14="http://schemas.microsoft.com/office/powerpoint/2010/main" xmlns="" val="1201474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41859" y="812800"/>
            <a:ext cx="6992541" cy="761999"/>
          </a:xfrm>
        </p:spPr>
        <p:txBody>
          <a:bodyPr>
            <a:noAutofit/>
          </a:bodyPr>
          <a:lstStyle/>
          <a:p>
            <a:r>
              <a:rPr lang="ar-SA" sz="3600" b="1" dirty="0">
                <a:solidFill>
                  <a:schemeClr val="accent1"/>
                </a:solidFill>
              </a:rPr>
              <a:t>البرمجيات السَّحابية (الاستبانات الإلكترونية).</a:t>
            </a:r>
          </a:p>
        </p:txBody>
      </p:sp>
      <p:sp>
        <p:nvSpPr>
          <p:cNvPr id="3" name="عنوان فرعي 2"/>
          <p:cNvSpPr>
            <a:spLocks noGrp="1"/>
          </p:cNvSpPr>
          <p:nvPr>
            <p:ph type="subTitle" idx="1"/>
          </p:nvPr>
        </p:nvSpPr>
        <p:spPr>
          <a:xfrm>
            <a:off x="838200" y="1676400"/>
            <a:ext cx="7696200" cy="3505200"/>
          </a:xfrm>
        </p:spPr>
        <p:txBody>
          <a:bodyPr>
            <a:normAutofit/>
          </a:bodyPr>
          <a:lstStyle/>
          <a:p>
            <a:pPr algn="r"/>
            <a:r>
              <a:rPr lang="ar-SA" sz="2800" b="1" dirty="0" smtClean="0">
                <a:solidFill>
                  <a:schemeClr val="tx1"/>
                </a:solidFill>
              </a:rPr>
              <a:t>إعداد الاستبانات الإلكترونية عن طريق </a:t>
            </a:r>
            <a:r>
              <a:rPr lang="en-US" sz="2800" b="1" dirty="0" smtClean="0">
                <a:solidFill>
                  <a:schemeClr val="tx1"/>
                </a:solidFill>
              </a:rPr>
              <a:t>   :(</a:t>
            </a:r>
            <a:r>
              <a:rPr lang="en-US" sz="2800" b="1" dirty="0">
                <a:solidFill>
                  <a:schemeClr val="tx1"/>
                </a:solidFill>
              </a:rPr>
              <a:t>Google </a:t>
            </a:r>
            <a:r>
              <a:rPr lang="en-US" sz="2800" b="1" dirty="0" smtClean="0">
                <a:solidFill>
                  <a:schemeClr val="tx1"/>
                </a:solidFill>
              </a:rPr>
              <a:t>Drive)</a:t>
            </a:r>
            <a:endParaRPr lang="en-US" sz="2800" b="1" dirty="0">
              <a:solidFill>
                <a:schemeClr val="tx1"/>
              </a:solidFill>
            </a:endParaRPr>
          </a:p>
        </p:txBody>
      </p:sp>
      <p:graphicFrame>
        <p:nvGraphicFramePr>
          <p:cNvPr id="4" name="رسم تخطيطي 3"/>
          <p:cNvGraphicFramePr/>
          <p:nvPr>
            <p:extLst>
              <p:ext uri="{D42A27DB-BD31-4B8C-83A1-F6EECF244321}">
                <p14:modId xmlns:p14="http://schemas.microsoft.com/office/powerpoint/2010/main" xmlns="" val="2804393717"/>
              </p:ext>
            </p:extLst>
          </p:nvPr>
        </p:nvGraphicFramePr>
        <p:xfrm>
          <a:off x="838200" y="2209800"/>
          <a:ext cx="71628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207240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p14="http://schemas.microsoft.com/office/powerpoint/2010/main" xmlns="" val="105143127"/>
              </p:ext>
            </p:extLst>
          </p:nvPr>
        </p:nvGraphicFramePr>
        <p:xfrm>
          <a:off x="838200" y="457200"/>
          <a:ext cx="71628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202659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332" y="618518"/>
            <a:ext cx="7773338" cy="4029682"/>
          </a:xfrm>
        </p:spPr>
        <p:txBody>
          <a:bodyPr/>
          <a:lstStyle/>
          <a:p>
            <a:r>
              <a:rPr lang="ar-SA" sz="4000" b="1" dirty="0" smtClean="0">
                <a:solidFill>
                  <a:srgbClr val="274FA4"/>
                </a:solidFill>
              </a:rPr>
              <a:t>تمرين</a:t>
            </a:r>
            <a:r>
              <a:rPr lang="ar-SA" sz="2800" b="1" dirty="0" smtClean="0">
                <a:solidFill>
                  <a:srgbClr val="274FA4"/>
                </a:solidFill>
              </a:rPr>
              <a:t/>
            </a:r>
            <a:br>
              <a:rPr lang="ar-SA" sz="2800" b="1" dirty="0" smtClean="0">
                <a:solidFill>
                  <a:srgbClr val="274FA4"/>
                </a:solidFill>
              </a:rPr>
            </a:br>
            <a:r>
              <a:rPr lang="ar-SA" sz="2800" b="1" dirty="0" smtClean="0">
                <a:solidFill>
                  <a:srgbClr val="274FA4"/>
                </a:solidFill>
              </a:rPr>
              <a:t> تطبيق إنشاء الاستبانة الإلكترونية </a:t>
            </a:r>
            <a:br>
              <a:rPr lang="ar-SA" sz="2800" b="1" dirty="0" smtClean="0">
                <a:solidFill>
                  <a:srgbClr val="274FA4"/>
                </a:solidFill>
              </a:rPr>
            </a:br>
            <a:r>
              <a:rPr lang="ar-SA" sz="2800" b="1" dirty="0" smtClean="0">
                <a:solidFill>
                  <a:srgbClr val="274FA4"/>
                </a:solidFill>
              </a:rPr>
              <a:t>ملاحظة: عند استخدام بعض أنواع الجوال لا يظهر خيار </a:t>
            </a:r>
            <a:r>
              <a:rPr lang="ar-SA" sz="2800" b="1" dirty="0">
                <a:solidFill>
                  <a:srgbClr val="274FA4"/>
                </a:solidFill>
              </a:rPr>
              <a:t>النماذج </a:t>
            </a:r>
            <a:r>
              <a:rPr lang="ar-SA" sz="2800" b="1" dirty="0" smtClean="0">
                <a:solidFill>
                  <a:srgbClr val="274FA4"/>
                </a:solidFill>
              </a:rPr>
              <a:t>في الـ </a:t>
            </a:r>
            <a:r>
              <a:rPr lang="en-US" sz="2800" b="1" dirty="0" err="1" smtClean="0">
                <a:solidFill>
                  <a:srgbClr val="274FA4"/>
                </a:solidFill>
              </a:rPr>
              <a:t>gmail</a:t>
            </a:r>
            <a:r>
              <a:rPr lang="ar-SA" sz="2800" b="1" dirty="0" smtClean="0">
                <a:solidFill>
                  <a:srgbClr val="274FA4"/>
                </a:solidFill>
              </a:rPr>
              <a:t> ويمكن الوصول إليها بكتابة</a:t>
            </a:r>
            <a:r>
              <a:rPr lang="en-US" sz="2800" b="1" dirty="0" smtClean="0">
                <a:solidFill>
                  <a:srgbClr val="274FA4"/>
                </a:solidFill>
              </a:rPr>
              <a:t> </a:t>
            </a:r>
            <a:r>
              <a:rPr lang="ar-SA" sz="2800" b="1" dirty="0" smtClean="0">
                <a:solidFill>
                  <a:srgbClr val="274FA4"/>
                </a:solidFill>
              </a:rPr>
              <a:t>استبانات قوقل في خانة البحث في قوقل مباشرة</a:t>
            </a:r>
            <a:r>
              <a:rPr lang="en-US" sz="2800" b="1" dirty="0">
                <a:solidFill>
                  <a:srgbClr val="274FA4"/>
                </a:solidFill>
              </a:rPr>
              <a:t/>
            </a:r>
            <a:br>
              <a:rPr lang="en-US" sz="2800" b="1" dirty="0">
                <a:solidFill>
                  <a:srgbClr val="274FA4"/>
                </a:solidFill>
              </a:rPr>
            </a:br>
            <a:r>
              <a:rPr lang="ar-SA" sz="2800" b="1" dirty="0" smtClean="0">
                <a:solidFill>
                  <a:srgbClr val="274FA4"/>
                </a:solidFill>
              </a:rPr>
              <a:t> </a:t>
            </a:r>
            <a:endParaRPr lang="ar-SA" dirty="0"/>
          </a:p>
        </p:txBody>
      </p:sp>
    </p:spTree>
    <p:extLst>
      <p:ext uri="{BB962C8B-B14F-4D97-AF65-F5344CB8AC3E}">
        <p14:creationId xmlns:p14="http://schemas.microsoft.com/office/powerpoint/2010/main" xmlns="" val="4178870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332" y="618519"/>
            <a:ext cx="7773338" cy="1057882"/>
          </a:xfrm>
        </p:spPr>
        <p:txBody>
          <a:bodyPr>
            <a:normAutofit fontScale="90000"/>
          </a:bodyPr>
          <a:lstStyle/>
          <a:p>
            <a:pPr marL="457200" lvl="0" indent="-457200">
              <a:lnSpc>
                <a:spcPct val="120000"/>
              </a:lnSpc>
              <a:spcBef>
                <a:spcPts val="1000"/>
              </a:spcBef>
            </a:pPr>
            <a:r>
              <a:rPr lang="ar-SA" b="1" dirty="0">
                <a:solidFill>
                  <a:srgbClr val="274FA4"/>
                </a:solidFill>
              </a:rPr>
              <a:t>مواقع التَّواصل الاجتماعي (الفيس بوك). </a:t>
            </a:r>
            <a:r>
              <a:rPr lang="ar-SA" sz="2600" b="1" dirty="0">
                <a:solidFill>
                  <a:prstClr val="black"/>
                </a:solidFill>
                <a:ea typeface="+mn-ea"/>
                <a:cs typeface="Arial" panose="020B0604020202020204" pitchFamily="34" charset="0"/>
              </a:rPr>
              <a:t/>
            </a:r>
            <a:br>
              <a:rPr lang="ar-SA" sz="2600" b="1" dirty="0">
                <a:solidFill>
                  <a:prstClr val="black"/>
                </a:solidFill>
                <a:ea typeface="+mn-ea"/>
                <a:cs typeface="Arial" panose="020B0604020202020204" pitchFamily="34" charset="0"/>
              </a:rPr>
            </a:br>
            <a:endParaRPr lang="ar-SA" dirty="0"/>
          </a:p>
        </p:txBody>
      </p:sp>
      <p:pic>
        <p:nvPicPr>
          <p:cNvPr id="4" name="عنصر نائب للمحتوى 3"/>
          <p:cNvPicPr>
            <a:picLocks noGrp="1" noChangeAspect="1"/>
          </p:cNvPicPr>
          <p:nvPr>
            <p:ph sz="quarter" idx="13"/>
          </p:nvPr>
        </p:nvPicPr>
        <p:blipFill>
          <a:blip r:embed="rId2" cstate="print"/>
          <a:stretch>
            <a:fillRect/>
          </a:stretch>
        </p:blipFill>
        <p:spPr>
          <a:xfrm>
            <a:off x="990600" y="1676401"/>
            <a:ext cx="7391400" cy="4343399"/>
          </a:xfrm>
          <a:prstGeom prst="rect">
            <a:avLst/>
          </a:prstGeom>
        </p:spPr>
      </p:pic>
    </p:spTree>
    <p:extLst>
      <p:ext uri="{BB962C8B-B14F-4D97-AF65-F5344CB8AC3E}">
        <p14:creationId xmlns:p14="http://schemas.microsoft.com/office/powerpoint/2010/main" xmlns="" val="1146604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332" y="618519"/>
            <a:ext cx="7773338" cy="905482"/>
          </a:xfrm>
        </p:spPr>
        <p:txBody>
          <a:bodyPr>
            <a:normAutofit fontScale="90000"/>
          </a:bodyPr>
          <a:lstStyle/>
          <a:p>
            <a:r>
              <a:rPr lang="ar-SA" sz="3200" b="1" dirty="0" smtClean="0">
                <a:solidFill>
                  <a:srgbClr val="274FA4"/>
                </a:solidFill>
              </a:rPr>
              <a:t>طريقة إنشاء صفحة عامة في (الفيس </a:t>
            </a:r>
            <a:r>
              <a:rPr lang="ar-SA" sz="3200" b="1" dirty="0">
                <a:solidFill>
                  <a:srgbClr val="274FA4"/>
                </a:solidFill>
              </a:rPr>
              <a:t>بوك</a:t>
            </a:r>
            <a:r>
              <a:rPr lang="ar-SA" sz="3200" b="1" dirty="0" smtClean="0">
                <a:solidFill>
                  <a:srgbClr val="274FA4"/>
                </a:solidFill>
              </a:rPr>
              <a:t>): </a:t>
            </a:r>
            <a:r>
              <a:rPr lang="ar-SA" sz="2300" b="1" dirty="0">
                <a:solidFill>
                  <a:prstClr val="black"/>
                </a:solidFill>
                <a:cs typeface="Arial" panose="020B0604020202020204" pitchFamily="34" charset="0"/>
              </a:rPr>
              <a:t/>
            </a:r>
            <a:br>
              <a:rPr lang="ar-SA" sz="2300" b="1" dirty="0">
                <a:solidFill>
                  <a:prstClr val="black"/>
                </a:solidFill>
                <a:cs typeface="Arial" panose="020B0604020202020204" pitchFamily="34" charset="0"/>
              </a:rPr>
            </a:br>
            <a:endParaRPr lang="ar-SA" dirty="0"/>
          </a:p>
        </p:txBody>
      </p:sp>
      <p:graphicFrame>
        <p:nvGraphicFramePr>
          <p:cNvPr id="4" name="عنصر نائب للمحتوى 3"/>
          <p:cNvGraphicFramePr>
            <a:graphicFrameLocks noGrp="1"/>
          </p:cNvGraphicFramePr>
          <p:nvPr>
            <p:ph sz="quarter" idx="13"/>
            <p:extLst>
              <p:ext uri="{D42A27DB-BD31-4B8C-83A1-F6EECF244321}">
                <p14:modId xmlns:p14="http://schemas.microsoft.com/office/powerpoint/2010/main" xmlns="" val="2408004885"/>
              </p:ext>
            </p:extLst>
          </p:nvPr>
        </p:nvGraphicFramePr>
        <p:xfrm>
          <a:off x="685800" y="1447801"/>
          <a:ext cx="7772400" cy="4648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548313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313259" y="1752600"/>
            <a:ext cx="6517482" cy="3505201"/>
          </a:xfrm>
        </p:spPr>
        <p:txBody>
          <a:bodyPr>
            <a:normAutofit fontScale="92500" lnSpcReduction="20000"/>
          </a:bodyPr>
          <a:lstStyle/>
          <a:p>
            <a:r>
              <a:rPr lang="ar-SA" sz="2800" dirty="0">
                <a:solidFill>
                  <a:schemeClr val="tx1"/>
                </a:solidFill>
              </a:rPr>
              <a:t>يتميز عصرنا الحالي بالتَّطور التقني الهائل، الذي يسَّر سبل الوصول إلى المعلومات، حيث أصبحت جميع المعلومات الرَّقمية في العالم مخزنة داخل السَّحابات الإلكترونية، وأصبح حصول الطُّلاب وغيرهم على المعلومات التي يريدونها لا يستلزم أكثر من جهاز رقمي متَّصل بالإنترنت، ومواكبةً لهذا التَّطوُّر الرَّقمي ظهرت أنماط جديدة للتَّعلُّم، ومنها:(التَّعلُّم السَّحابي) وهو ما سيتم تناوله في هذه الدَّورة التدريبية المصغَّرة.</a:t>
            </a:r>
          </a:p>
        </p:txBody>
      </p:sp>
    </p:spTree>
    <p:extLst>
      <p:ext uri="{BB962C8B-B14F-4D97-AF65-F5344CB8AC3E}">
        <p14:creationId xmlns:p14="http://schemas.microsoft.com/office/powerpoint/2010/main" xmlns="" val="3397289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332" y="618518"/>
            <a:ext cx="7773338" cy="4029682"/>
          </a:xfrm>
        </p:spPr>
        <p:txBody>
          <a:bodyPr/>
          <a:lstStyle/>
          <a:p>
            <a:r>
              <a:rPr lang="ar-SA" sz="4000" b="1" dirty="0" smtClean="0">
                <a:solidFill>
                  <a:srgbClr val="274FA4"/>
                </a:solidFill>
              </a:rPr>
              <a:t>تمرين</a:t>
            </a:r>
            <a:br>
              <a:rPr lang="ar-SA" sz="4000" b="1" dirty="0" smtClean="0">
                <a:solidFill>
                  <a:srgbClr val="274FA4"/>
                </a:solidFill>
              </a:rPr>
            </a:br>
            <a:r>
              <a:rPr lang="ar-SA" sz="2800" b="1" dirty="0" smtClean="0">
                <a:solidFill>
                  <a:srgbClr val="274FA4"/>
                </a:solidFill>
              </a:rPr>
              <a:t/>
            </a:r>
            <a:br>
              <a:rPr lang="ar-SA" sz="2800" b="1" dirty="0" smtClean="0">
                <a:solidFill>
                  <a:srgbClr val="274FA4"/>
                </a:solidFill>
              </a:rPr>
            </a:br>
            <a:r>
              <a:rPr lang="ar-SA" sz="2800" b="1" dirty="0" smtClean="0">
                <a:solidFill>
                  <a:srgbClr val="274FA4"/>
                </a:solidFill>
              </a:rPr>
              <a:t> تطبيق إنشاء صفحة عامة في الفيس بوك </a:t>
            </a:r>
            <a:endParaRPr lang="ar-SA" dirty="0"/>
          </a:p>
        </p:txBody>
      </p:sp>
    </p:spTree>
    <p:extLst>
      <p:ext uri="{BB962C8B-B14F-4D97-AF65-F5344CB8AC3E}">
        <p14:creationId xmlns:p14="http://schemas.microsoft.com/office/powerpoint/2010/main" xmlns="" val="490252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332" y="618519"/>
            <a:ext cx="7773338" cy="905482"/>
          </a:xfrm>
        </p:spPr>
        <p:txBody>
          <a:bodyPr>
            <a:normAutofit/>
          </a:bodyPr>
          <a:lstStyle/>
          <a:p>
            <a:r>
              <a:rPr lang="ar-SA" sz="3200" b="1" dirty="0">
                <a:solidFill>
                  <a:srgbClr val="274FA4"/>
                </a:solidFill>
              </a:rPr>
              <a:t>برامج المحادثة (قنوات </a:t>
            </a:r>
            <a:r>
              <a:rPr lang="ar-SA" sz="3200" b="1" dirty="0" err="1">
                <a:solidFill>
                  <a:srgbClr val="274FA4"/>
                </a:solidFill>
              </a:rPr>
              <a:t>التِّليجرام</a:t>
            </a:r>
            <a:r>
              <a:rPr lang="ar-SA" sz="3200" b="1" dirty="0">
                <a:solidFill>
                  <a:srgbClr val="274FA4"/>
                </a:solidFill>
              </a:rPr>
              <a:t>).</a:t>
            </a:r>
          </a:p>
        </p:txBody>
      </p:sp>
      <p:graphicFrame>
        <p:nvGraphicFramePr>
          <p:cNvPr id="4" name="عنصر نائب للمحتوى 3"/>
          <p:cNvGraphicFramePr>
            <a:graphicFrameLocks noGrp="1"/>
          </p:cNvGraphicFramePr>
          <p:nvPr>
            <p:ph sz="quarter" idx="13"/>
            <p:extLst>
              <p:ext uri="{D42A27DB-BD31-4B8C-83A1-F6EECF244321}">
                <p14:modId xmlns:p14="http://schemas.microsoft.com/office/powerpoint/2010/main" xmlns="" val="3789694639"/>
              </p:ext>
            </p:extLst>
          </p:nvPr>
        </p:nvGraphicFramePr>
        <p:xfrm>
          <a:off x="685800" y="1447801"/>
          <a:ext cx="7772400" cy="4648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252934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332" y="618518"/>
            <a:ext cx="7773338" cy="4029682"/>
          </a:xfrm>
        </p:spPr>
        <p:txBody>
          <a:bodyPr/>
          <a:lstStyle/>
          <a:p>
            <a:r>
              <a:rPr lang="ar-SA" sz="4000" b="1" dirty="0" smtClean="0">
                <a:solidFill>
                  <a:srgbClr val="274FA4"/>
                </a:solidFill>
              </a:rPr>
              <a:t>تمرين</a:t>
            </a:r>
            <a:br>
              <a:rPr lang="ar-SA" sz="4000" b="1" dirty="0" smtClean="0">
                <a:solidFill>
                  <a:srgbClr val="274FA4"/>
                </a:solidFill>
              </a:rPr>
            </a:br>
            <a:r>
              <a:rPr lang="ar-SA" sz="2800" b="1" dirty="0" smtClean="0">
                <a:solidFill>
                  <a:srgbClr val="274FA4"/>
                </a:solidFill>
              </a:rPr>
              <a:t/>
            </a:r>
            <a:br>
              <a:rPr lang="ar-SA" sz="2800" b="1" dirty="0" smtClean="0">
                <a:solidFill>
                  <a:srgbClr val="274FA4"/>
                </a:solidFill>
              </a:rPr>
            </a:br>
            <a:r>
              <a:rPr lang="ar-SA" sz="2800" b="1" dirty="0" smtClean="0">
                <a:solidFill>
                  <a:srgbClr val="274FA4"/>
                </a:solidFill>
              </a:rPr>
              <a:t> تطبيق إنشاء قناة عامة في </a:t>
            </a:r>
            <a:r>
              <a:rPr lang="ar-SA" sz="2800" b="1" dirty="0" err="1" smtClean="0">
                <a:solidFill>
                  <a:srgbClr val="274FA4"/>
                </a:solidFill>
              </a:rPr>
              <a:t>التليجرام</a:t>
            </a:r>
            <a:endParaRPr lang="ar-SA" dirty="0"/>
          </a:p>
        </p:txBody>
      </p:sp>
    </p:spTree>
    <p:extLst>
      <p:ext uri="{BB962C8B-B14F-4D97-AF65-F5344CB8AC3E}">
        <p14:creationId xmlns:p14="http://schemas.microsoft.com/office/powerpoint/2010/main" xmlns="" val="837395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332" y="618519"/>
            <a:ext cx="7773338" cy="905482"/>
          </a:xfrm>
        </p:spPr>
        <p:txBody>
          <a:bodyPr>
            <a:normAutofit/>
          </a:bodyPr>
          <a:lstStyle/>
          <a:p>
            <a:r>
              <a:rPr lang="ar-SA" sz="3200" b="1" dirty="0">
                <a:solidFill>
                  <a:srgbClr val="274FA4"/>
                </a:solidFill>
              </a:rPr>
              <a:t>الحقيقة المدمجة (برنامج </a:t>
            </a:r>
            <a:r>
              <a:rPr lang="ar-SA" sz="3200" b="1" dirty="0" err="1">
                <a:solidFill>
                  <a:srgbClr val="274FA4"/>
                </a:solidFill>
              </a:rPr>
              <a:t>أوراسما</a:t>
            </a:r>
            <a:r>
              <a:rPr lang="ar-SA" sz="3200" b="1" dirty="0">
                <a:solidFill>
                  <a:srgbClr val="274FA4"/>
                </a:solidFill>
              </a:rPr>
              <a:t>). </a:t>
            </a:r>
          </a:p>
        </p:txBody>
      </p:sp>
      <p:graphicFrame>
        <p:nvGraphicFramePr>
          <p:cNvPr id="4" name="عنصر نائب للمحتوى 3"/>
          <p:cNvGraphicFramePr>
            <a:graphicFrameLocks noGrp="1"/>
          </p:cNvGraphicFramePr>
          <p:nvPr>
            <p:ph sz="quarter" idx="13"/>
            <p:extLst>
              <p:ext uri="{D42A27DB-BD31-4B8C-83A1-F6EECF244321}">
                <p14:modId xmlns:p14="http://schemas.microsoft.com/office/powerpoint/2010/main" xmlns="" val="2263831536"/>
              </p:ext>
            </p:extLst>
          </p:nvPr>
        </p:nvGraphicFramePr>
        <p:xfrm>
          <a:off x="685800" y="1447801"/>
          <a:ext cx="7772400" cy="4648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726303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332" y="618519"/>
            <a:ext cx="7773338" cy="905482"/>
          </a:xfrm>
        </p:spPr>
        <p:txBody>
          <a:bodyPr>
            <a:normAutofit/>
          </a:bodyPr>
          <a:lstStyle/>
          <a:p>
            <a:r>
              <a:rPr lang="ar-SA" sz="3200" b="1" dirty="0" smtClean="0">
                <a:solidFill>
                  <a:srgbClr val="274FA4"/>
                </a:solidFill>
              </a:rPr>
              <a:t>كيفية استعراض المتلقي للفيديو في برنامج (</a:t>
            </a:r>
            <a:r>
              <a:rPr lang="ar-SA" sz="3200" b="1" dirty="0" err="1" smtClean="0">
                <a:solidFill>
                  <a:srgbClr val="274FA4"/>
                </a:solidFill>
              </a:rPr>
              <a:t>أوراسما</a:t>
            </a:r>
            <a:r>
              <a:rPr lang="ar-SA" sz="3200" b="1" dirty="0" smtClean="0">
                <a:solidFill>
                  <a:srgbClr val="274FA4"/>
                </a:solidFill>
              </a:rPr>
              <a:t>)</a:t>
            </a:r>
            <a:endParaRPr lang="ar-SA" sz="3200" b="1" dirty="0">
              <a:solidFill>
                <a:srgbClr val="274FA4"/>
              </a:solidFill>
            </a:endParaRPr>
          </a:p>
        </p:txBody>
      </p:sp>
      <p:graphicFrame>
        <p:nvGraphicFramePr>
          <p:cNvPr id="4" name="عنصر نائب للمحتوى 3"/>
          <p:cNvGraphicFramePr>
            <a:graphicFrameLocks noGrp="1"/>
          </p:cNvGraphicFramePr>
          <p:nvPr>
            <p:ph sz="quarter" idx="13"/>
            <p:extLst>
              <p:ext uri="{D42A27DB-BD31-4B8C-83A1-F6EECF244321}">
                <p14:modId xmlns:p14="http://schemas.microsoft.com/office/powerpoint/2010/main" xmlns="" val="720237531"/>
              </p:ext>
            </p:extLst>
          </p:nvPr>
        </p:nvGraphicFramePr>
        <p:xfrm>
          <a:off x="685800" y="1447801"/>
          <a:ext cx="7772400" cy="4648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197195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332" y="618518"/>
            <a:ext cx="7773338" cy="4029682"/>
          </a:xfrm>
        </p:spPr>
        <p:txBody>
          <a:bodyPr/>
          <a:lstStyle/>
          <a:p>
            <a:r>
              <a:rPr lang="ar-SA" sz="4000" b="1" dirty="0" smtClean="0">
                <a:solidFill>
                  <a:srgbClr val="274FA4"/>
                </a:solidFill>
              </a:rPr>
              <a:t>تمرين</a:t>
            </a:r>
            <a:br>
              <a:rPr lang="ar-SA" sz="4000" b="1" dirty="0" smtClean="0">
                <a:solidFill>
                  <a:srgbClr val="274FA4"/>
                </a:solidFill>
              </a:rPr>
            </a:br>
            <a:r>
              <a:rPr lang="ar-SA" sz="2800" b="1" dirty="0" smtClean="0">
                <a:solidFill>
                  <a:srgbClr val="274FA4"/>
                </a:solidFill>
              </a:rPr>
              <a:t/>
            </a:r>
            <a:br>
              <a:rPr lang="ar-SA" sz="2800" b="1" dirty="0" smtClean="0">
                <a:solidFill>
                  <a:srgbClr val="274FA4"/>
                </a:solidFill>
              </a:rPr>
            </a:br>
            <a:r>
              <a:rPr lang="ar-SA" sz="2800" b="1" dirty="0" smtClean="0">
                <a:solidFill>
                  <a:srgbClr val="274FA4"/>
                </a:solidFill>
              </a:rPr>
              <a:t> تطبيق إنشاء فيديو مدمج باستخدام برنامج </a:t>
            </a:r>
            <a:r>
              <a:rPr lang="ar-SA" sz="2800" b="1" dirty="0" err="1" smtClean="0">
                <a:solidFill>
                  <a:srgbClr val="274FA4"/>
                </a:solidFill>
              </a:rPr>
              <a:t>أوراسما</a:t>
            </a:r>
            <a:endParaRPr lang="ar-SA" dirty="0"/>
          </a:p>
        </p:txBody>
      </p:sp>
    </p:spTree>
    <p:extLst>
      <p:ext uri="{BB962C8B-B14F-4D97-AF65-F5344CB8AC3E}">
        <p14:creationId xmlns:p14="http://schemas.microsoft.com/office/powerpoint/2010/main" xmlns="" val="250837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332" y="618519"/>
            <a:ext cx="7773338" cy="905482"/>
          </a:xfrm>
        </p:spPr>
        <p:txBody>
          <a:bodyPr>
            <a:normAutofit/>
          </a:bodyPr>
          <a:lstStyle/>
          <a:p>
            <a:r>
              <a:rPr lang="ar-SA" sz="3200" b="1" dirty="0">
                <a:solidFill>
                  <a:srgbClr val="274FA4"/>
                </a:solidFill>
              </a:rPr>
              <a:t>3)- الآلية الإجرائية لتطبيق التَّعلُّم السَّحابي.</a:t>
            </a:r>
          </a:p>
        </p:txBody>
      </p:sp>
      <p:graphicFrame>
        <p:nvGraphicFramePr>
          <p:cNvPr id="5" name="عنصر نائب للمحتوى 4"/>
          <p:cNvGraphicFramePr>
            <a:graphicFrameLocks noGrp="1"/>
          </p:cNvGraphicFramePr>
          <p:nvPr>
            <p:ph sz="quarter" idx="13"/>
            <p:extLst>
              <p:ext uri="{D42A27DB-BD31-4B8C-83A1-F6EECF244321}">
                <p14:modId xmlns:p14="http://schemas.microsoft.com/office/powerpoint/2010/main" xmlns="" val="3933757600"/>
              </p:ext>
            </p:extLst>
          </p:nvPr>
        </p:nvGraphicFramePr>
        <p:xfrm>
          <a:off x="533400" y="1676400"/>
          <a:ext cx="7924800" cy="4648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185832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332" y="618518"/>
            <a:ext cx="7773338" cy="4944082"/>
          </a:xfrm>
        </p:spPr>
        <p:txBody>
          <a:bodyPr>
            <a:normAutofit fontScale="90000"/>
          </a:bodyPr>
          <a:lstStyle/>
          <a:p>
            <a:r>
              <a:rPr lang="ar-SA" sz="2800" b="1" dirty="0" smtClean="0">
                <a:solidFill>
                  <a:srgbClr val="274FA4"/>
                </a:solidFill>
              </a:rPr>
              <a:t/>
            </a:r>
            <a:br>
              <a:rPr lang="ar-SA" sz="2800" b="1" dirty="0" smtClean="0">
                <a:solidFill>
                  <a:srgbClr val="274FA4"/>
                </a:solidFill>
              </a:rPr>
            </a:br>
            <a:r>
              <a:rPr lang="ar-SA" sz="4400" b="1" dirty="0" smtClean="0">
                <a:solidFill>
                  <a:srgbClr val="274FA4"/>
                </a:solidFill>
              </a:rPr>
              <a:t>ولمن يرغب في الحصول على نسخة إلكترونية من مسودة كتاب التعلم والإشراف السحابي للأستاذة: إلهام </a:t>
            </a:r>
            <a:r>
              <a:rPr lang="ar-SA" sz="4400" b="1" dirty="0" err="1" smtClean="0">
                <a:solidFill>
                  <a:srgbClr val="274FA4"/>
                </a:solidFill>
              </a:rPr>
              <a:t>نوواي</a:t>
            </a:r>
            <a:r>
              <a:rPr lang="ar-SA" sz="4400" b="1" dirty="0" smtClean="0">
                <a:solidFill>
                  <a:srgbClr val="274FA4"/>
                </a:solidFill>
              </a:rPr>
              <a:t> فليقم بمراسلتي على هذا </a:t>
            </a:r>
            <a:r>
              <a:rPr lang="ar-SA" sz="4400" b="1" dirty="0" err="1" smtClean="0">
                <a:solidFill>
                  <a:srgbClr val="274FA4"/>
                </a:solidFill>
              </a:rPr>
              <a:t>الإيميل</a:t>
            </a:r>
            <a:r>
              <a:rPr lang="ar-SA" sz="4400" b="1" dirty="0" smtClean="0">
                <a:solidFill>
                  <a:srgbClr val="274FA4"/>
                </a:solidFill>
              </a:rPr>
              <a:t>: </a:t>
            </a:r>
            <a:r>
              <a:rPr lang="en-US" sz="4400" b="1" dirty="0" smtClean="0">
                <a:solidFill>
                  <a:srgbClr val="274FA4"/>
                </a:solidFill>
                <a:hlinkClick r:id="rId2"/>
              </a:rPr>
              <a:t>ksa.active@Hotmail.com</a:t>
            </a:r>
            <a:r>
              <a:rPr lang="ar-SA" sz="4400" b="1" dirty="0" smtClean="0">
                <a:solidFill>
                  <a:srgbClr val="274FA4"/>
                </a:solidFill>
              </a:rPr>
              <a:t/>
            </a:r>
            <a:br>
              <a:rPr lang="ar-SA" sz="4400" b="1" dirty="0" smtClean="0">
                <a:solidFill>
                  <a:srgbClr val="274FA4"/>
                </a:solidFill>
              </a:rPr>
            </a:br>
            <a:r>
              <a:rPr lang="ar-SA" sz="4400" b="1" dirty="0" smtClean="0">
                <a:solidFill>
                  <a:srgbClr val="274FA4"/>
                </a:solidFill>
              </a:rPr>
              <a:t>والشكر الجزيل للأستاذة </a:t>
            </a:r>
            <a:r>
              <a:rPr lang="ar-SA" sz="4400" b="1" dirty="0">
                <a:solidFill>
                  <a:srgbClr val="274FA4"/>
                </a:solidFill>
              </a:rPr>
              <a:t>إلهام </a:t>
            </a:r>
            <a:r>
              <a:rPr lang="ar-SA" sz="4400" b="1" dirty="0" smtClean="0">
                <a:solidFill>
                  <a:srgbClr val="274FA4"/>
                </a:solidFill>
              </a:rPr>
              <a:t>التي أتاحت </a:t>
            </a:r>
            <a:r>
              <a:rPr lang="ar-SA" sz="4400" b="1" dirty="0">
                <a:solidFill>
                  <a:srgbClr val="274FA4"/>
                </a:solidFill>
              </a:rPr>
              <a:t>لي جميع المادة العلمية الخاصة </a:t>
            </a:r>
            <a:r>
              <a:rPr lang="ar-SA" sz="4400" b="1" dirty="0" smtClean="0">
                <a:solidFill>
                  <a:srgbClr val="274FA4"/>
                </a:solidFill>
              </a:rPr>
              <a:t>بالدورة، وأذنت لي بنشر مسودة كتابها لمن يريد.</a:t>
            </a:r>
            <a:endParaRPr lang="ar-SA" sz="5400" dirty="0"/>
          </a:p>
        </p:txBody>
      </p:sp>
    </p:spTree>
    <p:extLst>
      <p:ext uri="{BB962C8B-B14F-4D97-AF65-F5344CB8AC3E}">
        <p14:creationId xmlns:p14="http://schemas.microsoft.com/office/powerpoint/2010/main" xmlns="" val="2780163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332" y="618518"/>
            <a:ext cx="7773338" cy="4944082"/>
          </a:xfrm>
        </p:spPr>
        <p:txBody>
          <a:bodyPr>
            <a:normAutofit/>
          </a:bodyPr>
          <a:lstStyle/>
          <a:p>
            <a:r>
              <a:rPr lang="ar-SA" sz="2800" b="1" dirty="0" smtClean="0">
                <a:solidFill>
                  <a:srgbClr val="274FA4"/>
                </a:solidFill>
              </a:rPr>
              <a:t/>
            </a:r>
            <a:br>
              <a:rPr lang="ar-SA" sz="2800" b="1" dirty="0" smtClean="0">
                <a:solidFill>
                  <a:srgbClr val="274FA4"/>
                </a:solidFill>
              </a:rPr>
            </a:br>
            <a:r>
              <a:rPr lang="ar-SA" sz="4400" b="1" dirty="0" smtClean="0">
                <a:solidFill>
                  <a:srgbClr val="274FA4"/>
                </a:solidFill>
              </a:rPr>
              <a:t>وفي الختام:</a:t>
            </a:r>
            <a:br>
              <a:rPr lang="ar-SA" sz="4400" b="1" dirty="0" smtClean="0">
                <a:solidFill>
                  <a:srgbClr val="274FA4"/>
                </a:solidFill>
              </a:rPr>
            </a:br>
            <a:r>
              <a:rPr lang="ar-SA" sz="4400" b="1" dirty="0" smtClean="0">
                <a:solidFill>
                  <a:srgbClr val="274FA4"/>
                </a:solidFill>
              </a:rPr>
              <a:t/>
            </a:r>
            <a:br>
              <a:rPr lang="ar-SA" sz="4400" b="1" dirty="0" smtClean="0">
                <a:solidFill>
                  <a:srgbClr val="274FA4"/>
                </a:solidFill>
              </a:rPr>
            </a:br>
            <a:r>
              <a:rPr lang="ar-SA" sz="4400" b="1" dirty="0" smtClean="0">
                <a:solidFill>
                  <a:srgbClr val="274FA4"/>
                </a:solidFill>
              </a:rPr>
              <a:t/>
            </a:r>
            <a:br>
              <a:rPr lang="ar-SA" sz="4400" b="1" dirty="0" smtClean="0">
                <a:solidFill>
                  <a:srgbClr val="274FA4"/>
                </a:solidFill>
              </a:rPr>
            </a:br>
            <a:r>
              <a:rPr lang="ar-SA" sz="4400" b="1" dirty="0" smtClean="0">
                <a:solidFill>
                  <a:srgbClr val="274FA4"/>
                </a:solidFill>
              </a:rPr>
              <a:t>أشكر الجميع على التفاعل وحسن الإنصات</a:t>
            </a:r>
            <a:endParaRPr lang="ar-SA" sz="5400" dirty="0"/>
          </a:p>
        </p:txBody>
      </p:sp>
    </p:spTree>
    <p:extLst>
      <p:ext uri="{BB962C8B-B14F-4D97-AF65-F5344CB8AC3E}">
        <p14:creationId xmlns:p14="http://schemas.microsoft.com/office/powerpoint/2010/main" xmlns="" val="1856325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313259" y="1219200"/>
            <a:ext cx="6517482" cy="1371599"/>
          </a:xfrm>
        </p:spPr>
        <p:txBody>
          <a:bodyPr>
            <a:normAutofit/>
          </a:bodyPr>
          <a:lstStyle/>
          <a:p>
            <a:r>
              <a:rPr lang="ar-SA" sz="6000" b="1" dirty="0" smtClean="0">
                <a:solidFill>
                  <a:schemeClr val="accent1"/>
                </a:solidFill>
              </a:rPr>
              <a:t>مفردات الدورة:</a:t>
            </a:r>
            <a:endParaRPr lang="ar-SA" sz="6000" b="1" dirty="0">
              <a:solidFill>
                <a:schemeClr val="accent1"/>
              </a:solidFill>
            </a:endParaRPr>
          </a:p>
        </p:txBody>
      </p:sp>
      <p:sp>
        <p:nvSpPr>
          <p:cNvPr id="3" name="عنوان فرعي 2"/>
          <p:cNvSpPr>
            <a:spLocks noGrp="1"/>
          </p:cNvSpPr>
          <p:nvPr>
            <p:ph type="subTitle" idx="1"/>
          </p:nvPr>
        </p:nvSpPr>
        <p:spPr>
          <a:xfrm>
            <a:off x="1313259" y="2743200"/>
            <a:ext cx="6517482" cy="2666999"/>
          </a:xfrm>
        </p:spPr>
        <p:txBody>
          <a:bodyPr>
            <a:normAutofit/>
          </a:bodyPr>
          <a:lstStyle/>
          <a:p>
            <a:pPr algn="r"/>
            <a:r>
              <a:rPr lang="ar-SA" sz="2800" dirty="0">
                <a:solidFill>
                  <a:schemeClr val="tx1"/>
                </a:solidFill>
              </a:rPr>
              <a:t>1)- التعلم السَّحابي (متطلباته - عناصره - أنواعه) .</a:t>
            </a:r>
          </a:p>
          <a:p>
            <a:pPr algn="r"/>
            <a:r>
              <a:rPr lang="ar-SA" sz="2800" dirty="0">
                <a:solidFill>
                  <a:schemeClr val="tx1"/>
                </a:solidFill>
              </a:rPr>
              <a:t>2)- أهم تطبيقات التَّعلُّم السَّحابي:</a:t>
            </a:r>
          </a:p>
          <a:p>
            <a:pPr algn="r"/>
            <a:r>
              <a:rPr lang="ar-SA" sz="2800" dirty="0" smtClean="0">
                <a:solidFill>
                  <a:schemeClr val="tx1"/>
                </a:solidFill>
              </a:rPr>
              <a:t>3</a:t>
            </a:r>
            <a:r>
              <a:rPr lang="ar-SA" sz="2800" dirty="0">
                <a:solidFill>
                  <a:schemeClr val="tx1"/>
                </a:solidFill>
              </a:rPr>
              <a:t>)- الآلية الإجرائية لتطبيق التَّعلُّم السَّحابي.</a:t>
            </a:r>
          </a:p>
        </p:txBody>
      </p:sp>
    </p:spTree>
    <p:extLst>
      <p:ext uri="{BB962C8B-B14F-4D97-AF65-F5344CB8AC3E}">
        <p14:creationId xmlns:p14="http://schemas.microsoft.com/office/powerpoint/2010/main" xmlns="" val="1417755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313259" y="1219200"/>
            <a:ext cx="6517482" cy="1371599"/>
          </a:xfrm>
        </p:spPr>
        <p:txBody>
          <a:bodyPr>
            <a:normAutofit/>
          </a:bodyPr>
          <a:lstStyle/>
          <a:p>
            <a:r>
              <a:rPr lang="ar-SA" sz="6000" b="1" dirty="0" smtClean="0">
                <a:solidFill>
                  <a:schemeClr val="accent1"/>
                </a:solidFill>
              </a:rPr>
              <a:t>متطلبات الدورة:</a:t>
            </a:r>
            <a:endParaRPr lang="ar-SA" sz="6000" b="1" dirty="0">
              <a:solidFill>
                <a:schemeClr val="accent1"/>
              </a:solidFill>
            </a:endParaRPr>
          </a:p>
        </p:txBody>
      </p:sp>
      <p:sp>
        <p:nvSpPr>
          <p:cNvPr id="3" name="عنوان فرعي 2"/>
          <p:cNvSpPr>
            <a:spLocks noGrp="1"/>
          </p:cNvSpPr>
          <p:nvPr>
            <p:ph type="subTitle" idx="1"/>
          </p:nvPr>
        </p:nvSpPr>
        <p:spPr>
          <a:xfrm>
            <a:off x="1313259" y="2743200"/>
            <a:ext cx="6517482" cy="2666999"/>
          </a:xfrm>
        </p:spPr>
        <p:txBody>
          <a:bodyPr>
            <a:normAutofit/>
          </a:bodyPr>
          <a:lstStyle/>
          <a:p>
            <a:pPr algn="r"/>
            <a:r>
              <a:rPr lang="ar-SA" sz="2800" dirty="0">
                <a:solidFill>
                  <a:schemeClr val="tx1"/>
                </a:solidFill>
              </a:rPr>
              <a:t>- المعرفة المبدئية باستخدام الحاسب الآلي، والتَّطبيقات الجوَّالة.</a:t>
            </a:r>
          </a:p>
          <a:p>
            <a:pPr algn="r"/>
            <a:r>
              <a:rPr lang="ar-SA" sz="2800" dirty="0">
                <a:solidFill>
                  <a:schemeClr val="tx1"/>
                </a:solidFill>
              </a:rPr>
              <a:t>- الأسس التَّربوية في تنفيذ وإعداد الدُّروس.</a:t>
            </a:r>
          </a:p>
        </p:txBody>
      </p:sp>
    </p:spTree>
    <p:extLst>
      <p:ext uri="{BB962C8B-B14F-4D97-AF65-F5344CB8AC3E}">
        <p14:creationId xmlns:p14="http://schemas.microsoft.com/office/powerpoint/2010/main" xmlns="" val="1612496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313259" y="1219200"/>
            <a:ext cx="6517482" cy="1371599"/>
          </a:xfrm>
        </p:spPr>
        <p:txBody>
          <a:bodyPr>
            <a:normAutofit/>
          </a:bodyPr>
          <a:lstStyle/>
          <a:p>
            <a:r>
              <a:rPr lang="ar-SA" sz="6000" b="1" dirty="0" smtClean="0">
                <a:solidFill>
                  <a:schemeClr val="accent1"/>
                </a:solidFill>
              </a:rPr>
              <a:t>مخرجات الدورة بإذن الله:</a:t>
            </a:r>
            <a:endParaRPr lang="ar-SA" sz="6000" b="1" dirty="0">
              <a:solidFill>
                <a:schemeClr val="accent1"/>
              </a:solidFill>
            </a:endParaRPr>
          </a:p>
        </p:txBody>
      </p:sp>
      <p:sp>
        <p:nvSpPr>
          <p:cNvPr id="3" name="عنوان فرعي 2"/>
          <p:cNvSpPr>
            <a:spLocks noGrp="1"/>
          </p:cNvSpPr>
          <p:nvPr>
            <p:ph type="subTitle" idx="1"/>
          </p:nvPr>
        </p:nvSpPr>
        <p:spPr>
          <a:xfrm>
            <a:off x="1313259" y="2743200"/>
            <a:ext cx="6517482" cy="2666999"/>
          </a:xfrm>
        </p:spPr>
        <p:txBody>
          <a:bodyPr>
            <a:normAutofit/>
          </a:bodyPr>
          <a:lstStyle/>
          <a:p>
            <a:pPr algn="r"/>
            <a:endParaRPr lang="ar-SA" sz="2800" dirty="0" smtClean="0">
              <a:solidFill>
                <a:schemeClr val="tx1"/>
              </a:solidFill>
            </a:endParaRPr>
          </a:p>
          <a:p>
            <a:pPr algn="r"/>
            <a:r>
              <a:rPr lang="ar-SA" sz="2800" dirty="0" smtClean="0">
                <a:solidFill>
                  <a:schemeClr val="tx1"/>
                </a:solidFill>
              </a:rPr>
              <a:t>- </a:t>
            </a:r>
            <a:r>
              <a:rPr lang="ar-SA" sz="2800" dirty="0">
                <a:solidFill>
                  <a:schemeClr val="tx1"/>
                </a:solidFill>
              </a:rPr>
              <a:t>تطبيق التَّعلُّم السَّحابي في القاعات الدِّراسية بتمكن.</a:t>
            </a:r>
          </a:p>
        </p:txBody>
      </p:sp>
    </p:spTree>
    <p:extLst>
      <p:ext uri="{BB962C8B-B14F-4D97-AF65-F5344CB8AC3E}">
        <p14:creationId xmlns:p14="http://schemas.microsoft.com/office/powerpoint/2010/main" xmlns="" val="1265367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313259" y="1219200"/>
            <a:ext cx="6517482" cy="1371599"/>
          </a:xfrm>
        </p:spPr>
        <p:txBody>
          <a:bodyPr>
            <a:normAutofit/>
          </a:bodyPr>
          <a:lstStyle/>
          <a:p>
            <a:r>
              <a:rPr lang="ar-SA" sz="6000" b="1" dirty="0" smtClean="0">
                <a:solidFill>
                  <a:schemeClr val="accent1"/>
                </a:solidFill>
              </a:rPr>
              <a:t>المقصود بالتعلم السحابي</a:t>
            </a:r>
            <a:endParaRPr lang="ar-SA" sz="6000" b="1" dirty="0">
              <a:solidFill>
                <a:schemeClr val="accent1"/>
              </a:solidFill>
            </a:endParaRPr>
          </a:p>
        </p:txBody>
      </p:sp>
      <p:sp>
        <p:nvSpPr>
          <p:cNvPr id="3" name="عنوان فرعي 2"/>
          <p:cNvSpPr>
            <a:spLocks noGrp="1"/>
          </p:cNvSpPr>
          <p:nvPr>
            <p:ph type="subTitle" idx="1"/>
          </p:nvPr>
        </p:nvSpPr>
        <p:spPr>
          <a:xfrm>
            <a:off x="1313259" y="2743200"/>
            <a:ext cx="6517482" cy="2666999"/>
          </a:xfrm>
        </p:spPr>
        <p:txBody>
          <a:bodyPr>
            <a:normAutofit/>
          </a:bodyPr>
          <a:lstStyle/>
          <a:p>
            <a:pPr algn="r"/>
            <a:r>
              <a:rPr lang="ar-SA" sz="2800" b="1" dirty="0" smtClean="0">
                <a:solidFill>
                  <a:schemeClr val="tx1"/>
                </a:solidFill>
              </a:rPr>
              <a:t>هو التعلم من خلال استخدام المصادر والبرمجيات والخدمات الرقمية التي </a:t>
            </a:r>
            <a:r>
              <a:rPr lang="ar-SA" sz="2800" b="1" dirty="0" err="1" smtClean="0">
                <a:solidFill>
                  <a:schemeClr val="tx1"/>
                </a:solidFill>
              </a:rPr>
              <a:t>تتيحها</a:t>
            </a:r>
            <a:r>
              <a:rPr lang="ar-SA" sz="2800" b="1" dirty="0" smtClean="0">
                <a:solidFill>
                  <a:schemeClr val="tx1"/>
                </a:solidFill>
              </a:rPr>
              <a:t> الشركة المزودة لخدمات الحوسبة السحابية وتطبيقاتها المتصلة بأحد السحب الرقمية دون ارتباط المتعلم بزمان ومكان محدد.</a:t>
            </a:r>
            <a:endParaRPr lang="ar-SA" sz="2800" b="1" dirty="0">
              <a:solidFill>
                <a:schemeClr val="tx1"/>
              </a:solidFill>
            </a:endParaRPr>
          </a:p>
        </p:txBody>
      </p:sp>
    </p:spTree>
    <p:extLst>
      <p:ext uri="{BB962C8B-B14F-4D97-AF65-F5344CB8AC3E}">
        <p14:creationId xmlns:p14="http://schemas.microsoft.com/office/powerpoint/2010/main" xmlns="" val="2044373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313259" y="914400"/>
            <a:ext cx="6517482" cy="1676399"/>
          </a:xfrm>
        </p:spPr>
        <p:txBody>
          <a:bodyPr>
            <a:normAutofit fontScale="90000"/>
          </a:bodyPr>
          <a:lstStyle/>
          <a:p>
            <a:r>
              <a:rPr lang="ar-SA" sz="6000" b="1" dirty="0" smtClean="0">
                <a:solidFill>
                  <a:schemeClr val="accent1"/>
                </a:solidFill>
              </a:rPr>
              <a:t>المصطلحات المشابهة للتعلم السحابي</a:t>
            </a:r>
            <a:endParaRPr lang="ar-SA" sz="6000" b="1" dirty="0">
              <a:solidFill>
                <a:schemeClr val="accent1"/>
              </a:solidFill>
            </a:endParaRPr>
          </a:p>
        </p:txBody>
      </p:sp>
      <p:graphicFrame>
        <p:nvGraphicFramePr>
          <p:cNvPr id="4" name="رسم تخطيطي 3"/>
          <p:cNvGraphicFramePr/>
          <p:nvPr>
            <p:extLst>
              <p:ext uri="{D42A27DB-BD31-4B8C-83A1-F6EECF244321}">
                <p14:modId xmlns:p14="http://schemas.microsoft.com/office/powerpoint/2010/main" xmlns="" val="508102937"/>
              </p:ext>
            </p:extLst>
          </p:nvPr>
        </p:nvGraphicFramePr>
        <p:xfrm>
          <a:off x="838200" y="2057400"/>
          <a:ext cx="67818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11222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313259" y="1219200"/>
            <a:ext cx="6517482" cy="1371599"/>
          </a:xfrm>
        </p:spPr>
        <p:txBody>
          <a:bodyPr>
            <a:noAutofit/>
          </a:bodyPr>
          <a:lstStyle/>
          <a:p>
            <a:r>
              <a:rPr lang="ar-SA" sz="4000" b="1" dirty="0" smtClean="0">
                <a:solidFill>
                  <a:schemeClr val="accent1"/>
                </a:solidFill>
              </a:rPr>
              <a:t>تمرين</a:t>
            </a:r>
            <a:r>
              <a:rPr lang="ar-SA" sz="2800" b="1" dirty="0" smtClean="0">
                <a:solidFill>
                  <a:schemeClr val="accent1"/>
                </a:solidFill>
              </a:rPr>
              <a:t/>
            </a:r>
            <a:br>
              <a:rPr lang="ar-SA" sz="2800" b="1" dirty="0" smtClean="0">
                <a:solidFill>
                  <a:schemeClr val="accent1"/>
                </a:solidFill>
              </a:rPr>
            </a:br>
            <a:r>
              <a:rPr lang="ar-SA" sz="2800" b="1" dirty="0" smtClean="0">
                <a:solidFill>
                  <a:schemeClr val="accent1"/>
                </a:solidFill>
              </a:rPr>
              <a:t>من خلال الجدول التالي يمكن استنباط أهم أوجه الاختلاف بين التعلم السحابي والمصطلحات المشابهة له</a:t>
            </a:r>
            <a:endParaRPr lang="ar-SA" sz="2800" b="1" dirty="0">
              <a:solidFill>
                <a:schemeClr val="accent1"/>
              </a:solidFill>
            </a:endParaRPr>
          </a:p>
        </p:txBody>
      </p:sp>
      <p:graphicFrame>
        <p:nvGraphicFramePr>
          <p:cNvPr id="4" name="جدول 3"/>
          <p:cNvGraphicFramePr>
            <a:graphicFrameLocks noGrp="1"/>
          </p:cNvGraphicFramePr>
          <p:nvPr>
            <p:extLst>
              <p:ext uri="{D42A27DB-BD31-4B8C-83A1-F6EECF244321}">
                <p14:modId xmlns:p14="http://schemas.microsoft.com/office/powerpoint/2010/main" xmlns="" val="2250176069"/>
              </p:ext>
            </p:extLst>
          </p:nvPr>
        </p:nvGraphicFramePr>
        <p:xfrm>
          <a:off x="1237734" y="2819400"/>
          <a:ext cx="6915665" cy="3474720"/>
        </p:xfrm>
        <a:graphic>
          <a:graphicData uri="http://schemas.openxmlformats.org/drawingml/2006/table">
            <a:tbl>
              <a:tblPr rtl="1" firstRow="1" bandRow="1">
                <a:tableStyleId>{5C22544A-7EE6-4342-B048-85BDC9FD1C3A}</a:tableStyleId>
              </a:tblPr>
              <a:tblGrid>
                <a:gridCol w="987952"/>
                <a:gridCol w="987952"/>
                <a:gridCol w="987952"/>
                <a:gridCol w="987952"/>
                <a:gridCol w="1183331"/>
                <a:gridCol w="838654"/>
                <a:gridCol w="941872"/>
              </a:tblGrid>
              <a:tr h="370840">
                <a:tc>
                  <a:txBody>
                    <a:bodyPr/>
                    <a:lstStyle/>
                    <a:p>
                      <a:pPr rtl="1"/>
                      <a:r>
                        <a:rPr lang="ar-SA" dirty="0" smtClean="0"/>
                        <a:t>نوع التعلم</a:t>
                      </a:r>
                      <a:endParaRPr lang="ar-SA" dirty="0"/>
                    </a:p>
                  </a:txBody>
                  <a:tcPr/>
                </a:tc>
                <a:tc>
                  <a:txBody>
                    <a:bodyPr/>
                    <a:lstStyle/>
                    <a:p>
                      <a:pPr rtl="1"/>
                      <a:r>
                        <a:rPr lang="ar-SA" dirty="0" smtClean="0"/>
                        <a:t>الاتصال بالإنترنت</a:t>
                      </a:r>
                      <a:endParaRPr lang="ar-SA" dirty="0"/>
                    </a:p>
                  </a:txBody>
                  <a:tcPr/>
                </a:tc>
                <a:tc>
                  <a:txBody>
                    <a:bodyPr/>
                    <a:lstStyle/>
                    <a:p>
                      <a:pPr rtl="1"/>
                      <a:r>
                        <a:rPr lang="ar-SA" dirty="0" smtClean="0"/>
                        <a:t>الجهاز المستخدم</a:t>
                      </a:r>
                      <a:endParaRPr lang="ar-SA" dirty="0"/>
                    </a:p>
                  </a:txBody>
                  <a:tcPr/>
                </a:tc>
                <a:tc>
                  <a:txBody>
                    <a:bodyPr/>
                    <a:lstStyle/>
                    <a:p>
                      <a:pPr rtl="1"/>
                      <a:r>
                        <a:rPr lang="ar-SA" dirty="0" smtClean="0"/>
                        <a:t>التخزين</a:t>
                      </a:r>
                      <a:endParaRPr lang="ar-SA" dirty="0"/>
                    </a:p>
                  </a:txBody>
                  <a:tcPr/>
                </a:tc>
                <a:tc>
                  <a:txBody>
                    <a:bodyPr/>
                    <a:lstStyle/>
                    <a:p>
                      <a:pPr rtl="1"/>
                      <a:r>
                        <a:rPr lang="ar-SA" dirty="0" smtClean="0"/>
                        <a:t>استخدام تطبيقات وبرمجيات</a:t>
                      </a:r>
                      <a:endParaRPr lang="ar-SA" dirty="0"/>
                    </a:p>
                  </a:txBody>
                  <a:tcPr/>
                </a:tc>
                <a:tc>
                  <a:txBody>
                    <a:bodyPr/>
                    <a:lstStyle/>
                    <a:p>
                      <a:pPr rtl="1"/>
                      <a:r>
                        <a:rPr lang="ar-SA" dirty="0" smtClean="0"/>
                        <a:t>البعد المكاني</a:t>
                      </a:r>
                      <a:endParaRPr lang="ar-SA" dirty="0"/>
                    </a:p>
                  </a:txBody>
                  <a:tcPr/>
                </a:tc>
                <a:tc>
                  <a:txBody>
                    <a:bodyPr/>
                    <a:lstStyle/>
                    <a:p>
                      <a:pPr rtl="1"/>
                      <a:r>
                        <a:rPr lang="ar-SA" dirty="0" smtClean="0"/>
                        <a:t>التزامن</a:t>
                      </a:r>
                      <a:endParaRPr lang="ar-SA" dirty="0"/>
                    </a:p>
                  </a:txBody>
                  <a:tcPr/>
                </a:tc>
              </a:tr>
              <a:tr h="370840">
                <a:tc>
                  <a:txBody>
                    <a:bodyPr/>
                    <a:lstStyle/>
                    <a:p>
                      <a:pPr rtl="1"/>
                      <a:r>
                        <a:rPr lang="ar-SA" dirty="0" smtClean="0"/>
                        <a:t>التعلم الإلكتروني</a:t>
                      </a:r>
                      <a:endParaRPr lang="ar-SA" dirty="0"/>
                    </a:p>
                  </a:txBody>
                  <a:tcPr/>
                </a:tc>
                <a:tc>
                  <a:txBody>
                    <a:bodyPr/>
                    <a:lstStyle/>
                    <a:p>
                      <a:pPr rtl="1"/>
                      <a:endParaRPr lang="ar-SA" dirty="0"/>
                    </a:p>
                  </a:txBody>
                  <a:tcPr/>
                </a:tc>
                <a:tc>
                  <a:txBody>
                    <a:bodyPr/>
                    <a:lstStyle/>
                    <a:p>
                      <a:pPr rtl="1"/>
                      <a:endParaRPr lang="ar-SA"/>
                    </a:p>
                  </a:txBody>
                  <a:tcPr/>
                </a:tc>
                <a:tc>
                  <a:txBody>
                    <a:bodyPr/>
                    <a:lstStyle/>
                    <a:p>
                      <a:pPr rtl="1"/>
                      <a:endParaRPr lang="ar-SA"/>
                    </a:p>
                  </a:txBody>
                  <a:tcPr/>
                </a:tc>
                <a:tc>
                  <a:txBody>
                    <a:bodyPr/>
                    <a:lstStyle/>
                    <a:p>
                      <a:pPr rtl="1"/>
                      <a:endParaRPr lang="ar-SA"/>
                    </a:p>
                  </a:txBody>
                  <a:tcPr/>
                </a:tc>
                <a:tc>
                  <a:txBody>
                    <a:bodyPr/>
                    <a:lstStyle/>
                    <a:p>
                      <a:pPr rtl="1"/>
                      <a:endParaRPr lang="ar-SA"/>
                    </a:p>
                  </a:txBody>
                  <a:tcPr/>
                </a:tc>
                <a:tc>
                  <a:txBody>
                    <a:bodyPr/>
                    <a:lstStyle/>
                    <a:p>
                      <a:pPr rtl="1"/>
                      <a:endParaRPr lang="ar-SA"/>
                    </a:p>
                  </a:txBody>
                  <a:tcPr/>
                </a:tc>
              </a:tr>
              <a:tr h="370840">
                <a:tc>
                  <a:txBody>
                    <a:bodyPr/>
                    <a:lstStyle/>
                    <a:p>
                      <a:pPr rtl="1"/>
                      <a:r>
                        <a:rPr lang="ar-SA" dirty="0" smtClean="0"/>
                        <a:t>التعلم عن بعد</a:t>
                      </a:r>
                      <a:endParaRPr lang="ar-SA" dirty="0"/>
                    </a:p>
                  </a:txBody>
                  <a:tcPr/>
                </a:tc>
                <a:tc>
                  <a:txBody>
                    <a:bodyPr/>
                    <a:lstStyle/>
                    <a:p>
                      <a:pPr rtl="1"/>
                      <a:endParaRPr lang="ar-SA"/>
                    </a:p>
                  </a:txBody>
                  <a:tcPr/>
                </a:tc>
                <a:tc>
                  <a:txBody>
                    <a:bodyPr/>
                    <a:lstStyle/>
                    <a:p>
                      <a:pPr rtl="1"/>
                      <a:endParaRPr lang="ar-SA"/>
                    </a:p>
                  </a:txBody>
                  <a:tcPr/>
                </a:tc>
                <a:tc>
                  <a:txBody>
                    <a:bodyPr/>
                    <a:lstStyle/>
                    <a:p>
                      <a:pPr rtl="1"/>
                      <a:endParaRPr lang="ar-SA"/>
                    </a:p>
                  </a:txBody>
                  <a:tcPr/>
                </a:tc>
                <a:tc>
                  <a:txBody>
                    <a:bodyPr/>
                    <a:lstStyle/>
                    <a:p>
                      <a:pPr rtl="1"/>
                      <a:endParaRPr lang="ar-SA"/>
                    </a:p>
                  </a:txBody>
                  <a:tcPr/>
                </a:tc>
                <a:tc>
                  <a:txBody>
                    <a:bodyPr/>
                    <a:lstStyle/>
                    <a:p>
                      <a:pPr rtl="1"/>
                      <a:endParaRPr lang="ar-SA"/>
                    </a:p>
                  </a:txBody>
                  <a:tcPr/>
                </a:tc>
                <a:tc>
                  <a:txBody>
                    <a:bodyPr/>
                    <a:lstStyle/>
                    <a:p>
                      <a:pPr rtl="1"/>
                      <a:endParaRPr lang="ar-SA"/>
                    </a:p>
                  </a:txBody>
                  <a:tcPr/>
                </a:tc>
              </a:tr>
              <a:tr h="370840">
                <a:tc>
                  <a:txBody>
                    <a:bodyPr/>
                    <a:lstStyle/>
                    <a:p>
                      <a:pPr rtl="1"/>
                      <a:r>
                        <a:rPr lang="ar-SA" dirty="0" smtClean="0"/>
                        <a:t>التعلم النقال</a:t>
                      </a:r>
                      <a:endParaRPr lang="ar-SA" dirty="0"/>
                    </a:p>
                  </a:txBody>
                  <a:tcPr/>
                </a:tc>
                <a:tc>
                  <a:txBody>
                    <a:bodyPr/>
                    <a:lstStyle/>
                    <a:p>
                      <a:pPr rtl="1"/>
                      <a:endParaRPr lang="ar-SA"/>
                    </a:p>
                  </a:txBody>
                  <a:tcPr/>
                </a:tc>
                <a:tc>
                  <a:txBody>
                    <a:bodyPr/>
                    <a:lstStyle/>
                    <a:p>
                      <a:pPr rtl="1"/>
                      <a:endParaRPr lang="ar-SA"/>
                    </a:p>
                  </a:txBody>
                  <a:tcPr/>
                </a:tc>
                <a:tc>
                  <a:txBody>
                    <a:bodyPr/>
                    <a:lstStyle/>
                    <a:p>
                      <a:pPr rtl="1"/>
                      <a:endParaRPr lang="ar-SA"/>
                    </a:p>
                  </a:txBody>
                  <a:tcPr/>
                </a:tc>
                <a:tc>
                  <a:txBody>
                    <a:bodyPr/>
                    <a:lstStyle/>
                    <a:p>
                      <a:pPr rtl="1"/>
                      <a:endParaRPr lang="ar-SA"/>
                    </a:p>
                  </a:txBody>
                  <a:tcPr/>
                </a:tc>
                <a:tc>
                  <a:txBody>
                    <a:bodyPr/>
                    <a:lstStyle/>
                    <a:p>
                      <a:pPr rtl="1"/>
                      <a:endParaRPr lang="ar-SA"/>
                    </a:p>
                  </a:txBody>
                  <a:tcPr/>
                </a:tc>
                <a:tc>
                  <a:txBody>
                    <a:bodyPr/>
                    <a:lstStyle/>
                    <a:p>
                      <a:pPr rtl="1"/>
                      <a:endParaRPr lang="ar-SA"/>
                    </a:p>
                  </a:txBody>
                  <a:tcPr/>
                </a:tc>
              </a:tr>
              <a:tr h="370840">
                <a:tc>
                  <a:txBody>
                    <a:bodyPr/>
                    <a:lstStyle/>
                    <a:p>
                      <a:pPr rtl="1"/>
                      <a:r>
                        <a:rPr lang="ar-SA" dirty="0" smtClean="0"/>
                        <a:t>التعلم السحابي</a:t>
                      </a:r>
                      <a:endParaRPr lang="ar-SA" dirty="0"/>
                    </a:p>
                  </a:txBody>
                  <a:tcPr/>
                </a:tc>
                <a:tc>
                  <a:txBody>
                    <a:bodyPr/>
                    <a:lstStyle/>
                    <a:p>
                      <a:pPr rtl="1"/>
                      <a:endParaRPr lang="ar-SA"/>
                    </a:p>
                  </a:txBody>
                  <a:tcPr/>
                </a:tc>
                <a:tc>
                  <a:txBody>
                    <a:bodyPr/>
                    <a:lstStyle/>
                    <a:p>
                      <a:pPr rtl="1"/>
                      <a:endParaRPr lang="ar-SA"/>
                    </a:p>
                  </a:txBody>
                  <a:tcPr/>
                </a:tc>
                <a:tc>
                  <a:txBody>
                    <a:bodyPr/>
                    <a:lstStyle/>
                    <a:p>
                      <a:pPr rtl="1"/>
                      <a:endParaRPr lang="ar-SA"/>
                    </a:p>
                  </a:txBody>
                  <a:tcPr/>
                </a:tc>
                <a:tc>
                  <a:txBody>
                    <a:bodyPr/>
                    <a:lstStyle/>
                    <a:p>
                      <a:pPr rtl="1"/>
                      <a:endParaRPr lang="ar-SA"/>
                    </a:p>
                  </a:txBody>
                  <a:tcPr/>
                </a:tc>
                <a:tc>
                  <a:txBody>
                    <a:bodyPr/>
                    <a:lstStyle/>
                    <a:p>
                      <a:pPr rtl="1"/>
                      <a:endParaRPr lang="ar-SA"/>
                    </a:p>
                  </a:txBody>
                  <a:tcPr/>
                </a:tc>
                <a:tc>
                  <a:txBody>
                    <a:bodyPr/>
                    <a:lstStyle/>
                    <a:p>
                      <a:pPr rtl="1"/>
                      <a:endParaRPr lang="ar-SA" dirty="0"/>
                    </a:p>
                  </a:txBody>
                  <a:tcPr/>
                </a:tc>
              </a:tr>
            </a:tbl>
          </a:graphicData>
        </a:graphic>
      </p:graphicFrame>
    </p:spTree>
    <p:extLst>
      <p:ext uri="{BB962C8B-B14F-4D97-AF65-F5344CB8AC3E}">
        <p14:creationId xmlns:p14="http://schemas.microsoft.com/office/powerpoint/2010/main" xmlns="" val="3507363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381000"/>
            <a:ext cx="8763000" cy="6172200"/>
          </a:xfrm>
          <a:prstGeom prst="rect">
            <a:avLst/>
          </a:prstGeom>
          <a:noFill/>
          <a:ln>
            <a:noFill/>
          </a:ln>
        </p:spPr>
      </p:pic>
    </p:spTree>
    <p:extLst>
      <p:ext uri="{BB962C8B-B14F-4D97-AF65-F5344CB8AC3E}">
        <p14:creationId xmlns:p14="http://schemas.microsoft.com/office/powerpoint/2010/main" xmlns="" val="1148560188"/>
      </p:ext>
    </p:extLst>
  </p:cSld>
  <p:clrMapOvr>
    <a:masterClrMapping/>
  </p:clrMapOvr>
</p:sld>
</file>

<file path=ppt/theme/theme1.xml><?xml version="1.0" encoding="utf-8"?>
<a:theme xmlns:a="http://schemas.openxmlformats.org/drawingml/2006/main" name="قطرة">
  <a:themeElements>
    <a:clrScheme name="قطرة">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قطرة">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قطرة">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قطرة</Template>
  <TotalTime>375</TotalTime>
  <Words>678</Words>
  <Application>Microsoft Office PowerPoint</Application>
  <PresentationFormat>عرض على الشاشة (3:4)‏</PresentationFormat>
  <Paragraphs>86</Paragraphs>
  <Slides>28</Slides>
  <Notes>0</Notes>
  <HiddenSlides>0</HiddenSlides>
  <MMClips>0</MMClips>
  <ScaleCrop>false</ScaleCrop>
  <HeadingPairs>
    <vt:vector size="4" baseType="variant">
      <vt:variant>
        <vt:lpstr>سمة</vt:lpstr>
      </vt:variant>
      <vt:variant>
        <vt:i4>1</vt:i4>
      </vt:variant>
      <vt:variant>
        <vt:lpstr>عناوين الشرائح</vt:lpstr>
      </vt:variant>
      <vt:variant>
        <vt:i4>28</vt:i4>
      </vt:variant>
    </vt:vector>
  </HeadingPairs>
  <TitlesOfParts>
    <vt:vector size="29" baseType="lpstr">
      <vt:lpstr>قطرة</vt:lpstr>
      <vt:lpstr>التعلم السحابي</vt:lpstr>
      <vt:lpstr>الشريحة 2</vt:lpstr>
      <vt:lpstr>مفردات الدورة:</vt:lpstr>
      <vt:lpstr>متطلبات الدورة:</vt:lpstr>
      <vt:lpstr>مخرجات الدورة بإذن الله:</vt:lpstr>
      <vt:lpstr>المقصود بالتعلم السحابي</vt:lpstr>
      <vt:lpstr>المصطلحات المشابهة للتعلم السحابي</vt:lpstr>
      <vt:lpstr>تمرين من خلال الجدول التالي يمكن استنباط أهم أوجه الاختلاف بين التعلم السحابي والمصطلحات المشابهة له</vt:lpstr>
      <vt:lpstr>الشريحة 9</vt:lpstr>
      <vt:lpstr>متطلبات التعلم السحابي</vt:lpstr>
      <vt:lpstr>عناصر التعلم السحابي</vt:lpstr>
      <vt:lpstr>أنواع التعلم السحابي</vt:lpstr>
      <vt:lpstr>2)- أهم تطبيقات التعلم السحابي</vt:lpstr>
      <vt:lpstr>- التخزين السَّحابي ((Google Drive</vt:lpstr>
      <vt:lpstr>البرمجيات السَّحابية (الاستبانات الإلكترونية).</vt:lpstr>
      <vt:lpstr>الشريحة 16</vt:lpstr>
      <vt:lpstr>تمرين  تطبيق إنشاء الاستبانة الإلكترونية  ملاحظة: عند استخدام بعض أنواع الجوال لا يظهر خيار النماذج في الـ gmail ويمكن الوصول إليها بكتابة استبانات قوقل في خانة البحث في قوقل مباشرة  </vt:lpstr>
      <vt:lpstr>مواقع التَّواصل الاجتماعي (الفيس بوك).  </vt:lpstr>
      <vt:lpstr>طريقة إنشاء صفحة عامة في (الفيس بوك):  </vt:lpstr>
      <vt:lpstr>تمرين   تطبيق إنشاء صفحة عامة في الفيس بوك </vt:lpstr>
      <vt:lpstr>برامج المحادثة (قنوات التِّليجرام).</vt:lpstr>
      <vt:lpstr>تمرين   تطبيق إنشاء قناة عامة في التليجرام</vt:lpstr>
      <vt:lpstr>الحقيقة المدمجة (برنامج أوراسما). </vt:lpstr>
      <vt:lpstr>كيفية استعراض المتلقي للفيديو في برنامج (أوراسما)</vt:lpstr>
      <vt:lpstr>تمرين   تطبيق إنشاء فيديو مدمج باستخدام برنامج أوراسما</vt:lpstr>
      <vt:lpstr>3)- الآلية الإجرائية لتطبيق التَّعلُّم السَّحابي.</vt:lpstr>
      <vt:lpstr> ولمن يرغب في الحصول على نسخة إلكترونية من مسودة كتاب التعلم والإشراف السحابي للأستاذة: إلهام نوواي فليقم بمراسلتي على هذا الإيميل: ksa.active@Hotmail.com والشكر الجزيل للأستاذة إلهام التي أتاحت لي جميع المادة العلمية الخاصة بالدورة، وأذنت لي بنشر مسودة كتابها لمن يريد.</vt:lpstr>
      <vt:lpstr> وفي الختام:   أشكر الجميع على التفاعل وحسن الإنصات</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dell</dc:creator>
  <cp:lastModifiedBy>mealsani</cp:lastModifiedBy>
  <cp:revision>44</cp:revision>
  <dcterms:created xsi:type="dcterms:W3CDTF">2006-08-16T00:00:00Z</dcterms:created>
  <dcterms:modified xsi:type="dcterms:W3CDTF">2017-02-07T07:42:46Z</dcterms:modified>
</cp:coreProperties>
</file>