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2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4016FD-5585-49E4-8AE9-BF5018C3B202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866598-F1D4-4EDA-A72E-C88231BCEB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07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66598-F1D4-4EDA-A72E-C88231BCEB7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55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1DE6F3-7625-43A8-8B82-F2B83C5B0AAF}" type="datetimeFigureOut">
              <a:rPr lang="ar-SA" smtClean="0"/>
              <a:t>11/05/40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6ABF25C-8EBA-4DE0-821E-815A9F03851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404664"/>
            <a:ext cx="6400800" cy="5976664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404664"/>
            <a:ext cx="359092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3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04664"/>
            <a:ext cx="34563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3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46449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9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540060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1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345638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8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05"/>
            <a:ext cx="4104456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0"/>
            <a:ext cx="396044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5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76064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72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404664"/>
            <a:ext cx="64807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9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3"/>
            <a:ext cx="8229600" cy="6543675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57163"/>
            <a:ext cx="368617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5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910282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00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7"/>
            <a:ext cx="3816424" cy="563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5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3672407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86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374441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02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96043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6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83264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1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390318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56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زوايا">
  <a:themeElements>
    <a:clrScheme name="زوايا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زواي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زوايا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57</TotalTime>
  <Words>1</Words>
  <Application>Microsoft Office PowerPoint</Application>
  <PresentationFormat>عرض على الشاشة (3:4)‏</PresentationFormat>
  <Paragraphs>1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زوايا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Reyazur Rashid Irshad</dc:creator>
  <cp:lastModifiedBy>Reyazur Rashid Irshad</cp:lastModifiedBy>
  <cp:revision>10</cp:revision>
  <dcterms:created xsi:type="dcterms:W3CDTF">2019-01-17T06:39:12Z</dcterms:created>
  <dcterms:modified xsi:type="dcterms:W3CDTF">2019-01-17T07:37:49Z</dcterms:modified>
</cp:coreProperties>
</file>